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 id="2147483680" r:id="rId3"/>
    <p:sldMasterId id="2147483684" r:id="rId4"/>
    <p:sldMasterId id="2147483686" r:id="rId5"/>
    <p:sldMasterId id="2147483697" r:id="rId6"/>
    <p:sldMasterId id="2147483699" r:id="rId7"/>
    <p:sldMasterId id="2147483705" r:id="rId8"/>
    <p:sldMasterId id="2147483707" r:id="rId9"/>
    <p:sldMasterId id="2147483713" r:id="rId10"/>
    <p:sldMasterId id="2147483725" r:id="rId11"/>
  </p:sldMasterIdLst>
  <p:notesMasterIdLst>
    <p:notesMasterId r:id="rId67"/>
  </p:notesMasterIdLst>
  <p:handoutMasterIdLst>
    <p:handoutMasterId r:id="rId68"/>
  </p:handoutMasterIdLst>
  <p:sldIdLst>
    <p:sldId id="666" r:id="rId12"/>
    <p:sldId id="328" r:id="rId13"/>
    <p:sldId id="329" r:id="rId14"/>
    <p:sldId id="667" r:id="rId15"/>
    <p:sldId id="1821" r:id="rId16"/>
    <p:sldId id="382" r:id="rId17"/>
    <p:sldId id="402" r:id="rId18"/>
    <p:sldId id="1841" r:id="rId19"/>
    <p:sldId id="332" r:id="rId20"/>
    <p:sldId id="335" r:id="rId21"/>
    <p:sldId id="349" r:id="rId22"/>
    <p:sldId id="350" r:id="rId23"/>
    <p:sldId id="351" r:id="rId24"/>
    <p:sldId id="352" r:id="rId25"/>
    <p:sldId id="354" r:id="rId26"/>
    <p:sldId id="355" r:id="rId27"/>
    <p:sldId id="347" r:id="rId28"/>
    <p:sldId id="353" r:id="rId29"/>
    <p:sldId id="340" r:id="rId30"/>
    <p:sldId id="359" r:id="rId31"/>
    <p:sldId id="346" r:id="rId32"/>
    <p:sldId id="345" r:id="rId33"/>
    <p:sldId id="358" r:id="rId34"/>
    <p:sldId id="341" r:id="rId35"/>
    <p:sldId id="360" r:id="rId36"/>
    <p:sldId id="334" r:id="rId37"/>
    <p:sldId id="339" r:id="rId38"/>
    <p:sldId id="348" r:id="rId39"/>
    <p:sldId id="1822" r:id="rId40"/>
    <p:sldId id="256" r:id="rId41"/>
    <p:sldId id="257" r:id="rId42"/>
    <p:sldId id="258" r:id="rId43"/>
    <p:sldId id="267" r:id="rId44"/>
    <p:sldId id="268" r:id="rId45"/>
    <p:sldId id="265" r:id="rId46"/>
    <p:sldId id="259" r:id="rId47"/>
    <p:sldId id="266" r:id="rId48"/>
    <p:sldId id="261" r:id="rId49"/>
    <p:sldId id="269" r:id="rId50"/>
    <p:sldId id="262" r:id="rId51"/>
    <p:sldId id="264" r:id="rId52"/>
    <p:sldId id="1823" r:id="rId53"/>
    <p:sldId id="1833" r:id="rId54"/>
    <p:sldId id="1834" r:id="rId55"/>
    <p:sldId id="1835" r:id="rId56"/>
    <p:sldId id="1836" r:id="rId57"/>
    <p:sldId id="260" r:id="rId58"/>
    <p:sldId id="1837" r:id="rId59"/>
    <p:sldId id="1838" r:id="rId60"/>
    <p:sldId id="263" r:id="rId61"/>
    <p:sldId id="1839" r:id="rId62"/>
    <p:sldId id="1840" r:id="rId63"/>
    <p:sldId id="673" r:id="rId64"/>
    <p:sldId id="679" r:id="rId65"/>
    <p:sldId id="68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7B696A-E2DF-45AE-83A6-D94432175D69}">
          <p14:sldIdLst>
            <p14:sldId id="666"/>
            <p14:sldId id="328"/>
            <p14:sldId id="329"/>
            <p14:sldId id="667"/>
            <p14:sldId id="1821"/>
            <p14:sldId id="382"/>
            <p14:sldId id="402"/>
            <p14:sldId id="1841"/>
            <p14:sldId id="332"/>
            <p14:sldId id="335"/>
            <p14:sldId id="349"/>
            <p14:sldId id="350"/>
            <p14:sldId id="351"/>
            <p14:sldId id="352"/>
            <p14:sldId id="354"/>
            <p14:sldId id="355"/>
            <p14:sldId id="347"/>
            <p14:sldId id="353"/>
            <p14:sldId id="340"/>
            <p14:sldId id="359"/>
            <p14:sldId id="346"/>
            <p14:sldId id="345"/>
            <p14:sldId id="358"/>
            <p14:sldId id="341"/>
            <p14:sldId id="360"/>
            <p14:sldId id="334"/>
            <p14:sldId id="339"/>
            <p14:sldId id="348"/>
            <p14:sldId id="1822"/>
            <p14:sldId id="256"/>
            <p14:sldId id="257"/>
            <p14:sldId id="258"/>
            <p14:sldId id="267"/>
            <p14:sldId id="268"/>
            <p14:sldId id="265"/>
            <p14:sldId id="259"/>
            <p14:sldId id="266"/>
            <p14:sldId id="261"/>
            <p14:sldId id="269"/>
            <p14:sldId id="262"/>
            <p14:sldId id="264"/>
            <p14:sldId id="1823"/>
            <p14:sldId id="1833"/>
            <p14:sldId id="1834"/>
            <p14:sldId id="1835"/>
            <p14:sldId id="1836"/>
            <p14:sldId id="260"/>
            <p14:sldId id="1837"/>
            <p14:sldId id="1838"/>
            <p14:sldId id="263"/>
            <p14:sldId id="1839"/>
            <p14:sldId id="1840"/>
          </p14:sldIdLst>
        </p14:section>
        <p14:section name="Default Section" id="{5AE0C682-F3D4-437F-8643-5F3BF4174D4E}">
          <p14:sldIdLst>
            <p14:sldId id="673"/>
            <p14:sldId id="679"/>
            <p14:sldId id="6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68" autoAdjust="0"/>
    <p:restoredTop sz="94558" autoAdjust="0"/>
  </p:normalViewPr>
  <p:slideViewPr>
    <p:cSldViewPr>
      <p:cViewPr varScale="1">
        <p:scale>
          <a:sx n="85" d="100"/>
          <a:sy n="85" d="100"/>
        </p:scale>
        <p:origin x="381" y="4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Particle Count vs P.O.U. Filter Example</a:t>
            </a:r>
          </a:p>
        </c:rich>
      </c:tx>
      <c:layout>
        <c:manualLayout>
          <c:xMode val="edge"/>
          <c:yMode val="edge"/>
          <c:x val="7.998677613110218E-2"/>
          <c:y val="2.2421397113936595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Small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Sheet1!$A$2:$A$14</c:f>
              <c:numCache>
                <c:formatCode>h:mm\ AM/PM</c:formatCode>
                <c:ptCount val="13"/>
                <c:pt idx="0">
                  <c:v>0.54166666666666663</c:v>
                </c:pt>
                <c:pt idx="1">
                  <c:v>0.54236111111111118</c:v>
                </c:pt>
                <c:pt idx="2">
                  <c:v>0.54305555555555551</c:v>
                </c:pt>
                <c:pt idx="3">
                  <c:v>0.54375000000000007</c:v>
                </c:pt>
                <c:pt idx="4">
                  <c:v>0.5444444444444444</c:v>
                </c:pt>
                <c:pt idx="5">
                  <c:v>0.54513888888888895</c:v>
                </c:pt>
                <c:pt idx="6">
                  <c:v>0.54583333333333328</c:v>
                </c:pt>
                <c:pt idx="7">
                  <c:v>0.54652777777777783</c:v>
                </c:pt>
                <c:pt idx="8">
                  <c:v>0.54722222222222217</c:v>
                </c:pt>
                <c:pt idx="9">
                  <c:v>0.54791666666666672</c:v>
                </c:pt>
                <c:pt idx="10">
                  <c:v>0.54861111111111105</c:v>
                </c:pt>
                <c:pt idx="11">
                  <c:v>0.5493055555555556</c:v>
                </c:pt>
                <c:pt idx="12">
                  <c:v>0.54999999999999993</c:v>
                </c:pt>
              </c:numCache>
            </c:numRef>
          </c:cat>
          <c:val>
            <c:numRef>
              <c:f>Sheet1!$B$2:$B$14</c:f>
              <c:numCache>
                <c:formatCode>General</c:formatCode>
                <c:ptCount val="13"/>
                <c:pt idx="0">
                  <c:v>680</c:v>
                </c:pt>
                <c:pt idx="1">
                  <c:v>340</c:v>
                </c:pt>
                <c:pt idx="2">
                  <c:v>450</c:v>
                </c:pt>
                <c:pt idx="3">
                  <c:v>320</c:v>
                </c:pt>
                <c:pt idx="4">
                  <c:v>280</c:v>
                </c:pt>
                <c:pt idx="5">
                  <c:v>330</c:v>
                </c:pt>
                <c:pt idx="6">
                  <c:v>300</c:v>
                </c:pt>
                <c:pt idx="7">
                  <c:v>215</c:v>
                </c:pt>
                <c:pt idx="8">
                  <c:v>200</c:v>
                </c:pt>
                <c:pt idx="9">
                  <c:v>230</c:v>
                </c:pt>
                <c:pt idx="10">
                  <c:v>120</c:v>
                </c:pt>
                <c:pt idx="11">
                  <c:v>105</c:v>
                </c:pt>
                <c:pt idx="12">
                  <c:v>130</c:v>
                </c:pt>
              </c:numCache>
            </c:numRef>
          </c:val>
          <c:extLst>
            <c:ext xmlns:c16="http://schemas.microsoft.com/office/drawing/2014/chart" uri="{C3380CC4-5D6E-409C-BE32-E72D297353CC}">
              <c16:uniqueId val="{00000000-399C-024D-9C01-6B1F69AF6394}"/>
            </c:ext>
          </c:extLst>
        </c:ser>
        <c:ser>
          <c:idx val="1"/>
          <c:order val="1"/>
          <c:tx>
            <c:strRef>
              <c:f>Sheet1!$C$1</c:f>
              <c:strCache>
                <c:ptCount val="1"/>
                <c:pt idx="0">
                  <c:v>Medium</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Sheet1!$A$2:$A$14</c:f>
              <c:numCache>
                <c:formatCode>h:mm\ AM/PM</c:formatCode>
                <c:ptCount val="13"/>
                <c:pt idx="0">
                  <c:v>0.54166666666666663</c:v>
                </c:pt>
                <c:pt idx="1">
                  <c:v>0.54236111111111118</c:v>
                </c:pt>
                <c:pt idx="2">
                  <c:v>0.54305555555555551</c:v>
                </c:pt>
                <c:pt idx="3">
                  <c:v>0.54375000000000007</c:v>
                </c:pt>
                <c:pt idx="4">
                  <c:v>0.5444444444444444</c:v>
                </c:pt>
                <c:pt idx="5">
                  <c:v>0.54513888888888895</c:v>
                </c:pt>
                <c:pt idx="6">
                  <c:v>0.54583333333333328</c:v>
                </c:pt>
                <c:pt idx="7">
                  <c:v>0.54652777777777783</c:v>
                </c:pt>
                <c:pt idx="8">
                  <c:v>0.54722222222222217</c:v>
                </c:pt>
                <c:pt idx="9">
                  <c:v>0.54791666666666672</c:v>
                </c:pt>
                <c:pt idx="10">
                  <c:v>0.54861111111111105</c:v>
                </c:pt>
                <c:pt idx="11">
                  <c:v>0.5493055555555556</c:v>
                </c:pt>
                <c:pt idx="12">
                  <c:v>0.54999999999999993</c:v>
                </c:pt>
              </c:numCache>
            </c:numRef>
          </c:cat>
          <c:val>
            <c:numRef>
              <c:f>Sheet1!$C$2:$C$14</c:f>
              <c:numCache>
                <c:formatCode>General</c:formatCode>
                <c:ptCount val="13"/>
                <c:pt idx="0">
                  <c:v>80</c:v>
                </c:pt>
                <c:pt idx="1">
                  <c:v>55</c:v>
                </c:pt>
                <c:pt idx="2">
                  <c:v>43</c:v>
                </c:pt>
                <c:pt idx="3">
                  <c:v>40</c:v>
                </c:pt>
                <c:pt idx="4">
                  <c:v>30</c:v>
                </c:pt>
                <c:pt idx="5">
                  <c:v>35</c:v>
                </c:pt>
                <c:pt idx="6">
                  <c:v>40</c:v>
                </c:pt>
                <c:pt idx="7">
                  <c:v>20</c:v>
                </c:pt>
                <c:pt idx="8">
                  <c:v>22</c:v>
                </c:pt>
                <c:pt idx="9">
                  <c:v>22</c:v>
                </c:pt>
                <c:pt idx="10">
                  <c:v>16</c:v>
                </c:pt>
                <c:pt idx="11">
                  <c:v>8</c:v>
                </c:pt>
                <c:pt idx="12">
                  <c:v>20</c:v>
                </c:pt>
              </c:numCache>
            </c:numRef>
          </c:val>
          <c:extLst>
            <c:ext xmlns:c16="http://schemas.microsoft.com/office/drawing/2014/chart" uri="{C3380CC4-5D6E-409C-BE32-E72D297353CC}">
              <c16:uniqueId val="{00000001-399C-024D-9C01-6B1F69AF6394}"/>
            </c:ext>
          </c:extLst>
        </c:ser>
        <c:ser>
          <c:idx val="2"/>
          <c:order val="2"/>
          <c:tx>
            <c:strRef>
              <c:f>Sheet1!$D$1</c:f>
              <c:strCache>
                <c:ptCount val="1"/>
                <c:pt idx="0">
                  <c:v>Large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Sheet1!$A$2:$A$14</c:f>
              <c:numCache>
                <c:formatCode>h:mm\ AM/PM</c:formatCode>
                <c:ptCount val="13"/>
                <c:pt idx="0">
                  <c:v>0.54166666666666663</c:v>
                </c:pt>
                <c:pt idx="1">
                  <c:v>0.54236111111111118</c:v>
                </c:pt>
                <c:pt idx="2">
                  <c:v>0.54305555555555551</c:v>
                </c:pt>
                <c:pt idx="3">
                  <c:v>0.54375000000000007</c:v>
                </c:pt>
                <c:pt idx="4">
                  <c:v>0.5444444444444444</c:v>
                </c:pt>
                <c:pt idx="5">
                  <c:v>0.54513888888888895</c:v>
                </c:pt>
                <c:pt idx="6">
                  <c:v>0.54583333333333328</c:v>
                </c:pt>
                <c:pt idx="7">
                  <c:v>0.54652777777777783</c:v>
                </c:pt>
                <c:pt idx="8">
                  <c:v>0.54722222222222217</c:v>
                </c:pt>
                <c:pt idx="9">
                  <c:v>0.54791666666666672</c:v>
                </c:pt>
                <c:pt idx="10">
                  <c:v>0.54861111111111105</c:v>
                </c:pt>
                <c:pt idx="11">
                  <c:v>0.5493055555555556</c:v>
                </c:pt>
                <c:pt idx="12">
                  <c:v>0.54999999999999993</c:v>
                </c:pt>
              </c:numCache>
            </c:numRef>
          </c:cat>
          <c:val>
            <c:numRef>
              <c:f>Sheet1!$D$2:$D$14</c:f>
              <c:numCache>
                <c:formatCode>General</c:formatCode>
                <c:ptCount val="13"/>
                <c:pt idx="0">
                  <c:v>7</c:v>
                </c:pt>
                <c:pt idx="1">
                  <c:v>0</c:v>
                </c:pt>
                <c:pt idx="2">
                  <c:v>1</c:v>
                </c:pt>
                <c:pt idx="3">
                  <c:v>2</c:v>
                </c:pt>
                <c:pt idx="4">
                  <c:v>1</c:v>
                </c:pt>
                <c:pt idx="5">
                  <c:v>0</c:v>
                </c:pt>
                <c:pt idx="6">
                  <c:v>0</c:v>
                </c:pt>
                <c:pt idx="7">
                  <c:v>0</c:v>
                </c:pt>
                <c:pt idx="8">
                  <c:v>0</c:v>
                </c:pt>
                <c:pt idx="9">
                  <c:v>0</c:v>
                </c:pt>
                <c:pt idx="10">
                  <c:v>1</c:v>
                </c:pt>
                <c:pt idx="11">
                  <c:v>0</c:v>
                </c:pt>
                <c:pt idx="12">
                  <c:v>0</c:v>
                </c:pt>
              </c:numCache>
            </c:numRef>
          </c:val>
          <c:extLst>
            <c:ext xmlns:c16="http://schemas.microsoft.com/office/drawing/2014/chart" uri="{C3380CC4-5D6E-409C-BE32-E72D297353CC}">
              <c16:uniqueId val="{00000004-399C-024D-9C01-6B1F69AF6394}"/>
            </c:ext>
          </c:extLst>
        </c:ser>
        <c:dLbls>
          <c:showLegendKey val="0"/>
          <c:showVal val="0"/>
          <c:showCatName val="0"/>
          <c:showSerName val="0"/>
          <c:showPercent val="0"/>
          <c:showBubbleSize val="0"/>
        </c:dLbls>
        <c:gapWidth val="100"/>
        <c:overlap val="-24"/>
        <c:axId val="181822575"/>
        <c:axId val="181815743"/>
      </c:barChart>
      <c:catAx>
        <c:axId val="181822575"/>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P.O.U. Filter</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h:mm\ AM/PM"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815743"/>
        <c:crosses val="autoZero"/>
        <c:auto val="1"/>
        <c:lblAlgn val="ctr"/>
        <c:lblOffset val="100"/>
        <c:noMultiLvlLbl val="0"/>
      </c:catAx>
      <c:valAx>
        <c:axId val="1818157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Particle Count</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822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Particle</a:t>
            </a:r>
            <a:r>
              <a:rPr lang="en-US" baseline="0" dirty="0"/>
              <a:t> Count vs Teflon Application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Small Particles</c:v>
                </c:pt>
              </c:strCache>
            </c:strRef>
          </c:tx>
          <c:spPr>
            <a:solidFill>
              <a:schemeClr val="accent2"/>
            </a:solidFill>
            <a:ln>
              <a:noFill/>
            </a:ln>
            <a:effectLst/>
          </c:spPr>
          <c:invertIfNegative val="0"/>
          <c:cat>
            <c:strRef>
              <c:f>Sheet1!$A$2:$A$3</c:f>
              <c:strCache>
                <c:ptCount val="2"/>
                <c:pt idx="0">
                  <c:v>Without Teflon</c:v>
                </c:pt>
                <c:pt idx="1">
                  <c:v>With Teflon</c:v>
                </c:pt>
              </c:strCache>
            </c:strRef>
          </c:cat>
          <c:val>
            <c:numRef>
              <c:f>Sheet1!$B$2:$B$3</c:f>
              <c:numCache>
                <c:formatCode>General</c:formatCode>
                <c:ptCount val="2"/>
                <c:pt idx="0">
                  <c:v>13</c:v>
                </c:pt>
                <c:pt idx="1">
                  <c:v>95</c:v>
                </c:pt>
              </c:numCache>
            </c:numRef>
          </c:val>
          <c:extLst>
            <c:ext xmlns:c16="http://schemas.microsoft.com/office/drawing/2014/chart" uri="{C3380CC4-5D6E-409C-BE32-E72D297353CC}">
              <c16:uniqueId val="{00000000-4A3B-2F4E-B263-4D9A5673E724}"/>
            </c:ext>
          </c:extLst>
        </c:ser>
        <c:ser>
          <c:idx val="1"/>
          <c:order val="1"/>
          <c:tx>
            <c:strRef>
              <c:f>Sheet1!$C$1</c:f>
              <c:strCache>
                <c:ptCount val="1"/>
                <c:pt idx="0">
                  <c:v>Medium Particles</c:v>
                </c:pt>
              </c:strCache>
            </c:strRef>
          </c:tx>
          <c:spPr>
            <a:solidFill>
              <a:schemeClr val="accent4"/>
            </a:solidFill>
            <a:ln>
              <a:noFill/>
            </a:ln>
            <a:effectLst/>
          </c:spPr>
          <c:invertIfNegative val="0"/>
          <c:cat>
            <c:strRef>
              <c:f>Sheet1!$A$2:$A$3</c:f>
              <c:strCache>
                <c:ptCount val="2"/>
                <c:pt idx="0">
                  <c:v>Without Teflon</c:v>
                </c:pt>
                <c:pt idx="1">
                  <c:v>With Teflon</c:v>
                </c:pt>
              </c:strCache>
            </c:strRef>
          </c:cat>
          <c:val>
            <c:numRef>
              <c:f>Sheet1!$C$2:$C$3</c:f>
              <c:numCache>
                <c:formatCode>General</c:formatCode>
                <c:ptCount val="2"/>
                <c:pt idx="0">
                  <c:v>60</c:v>
                </c:pt>
                <c:pt idx="1">
                  <c:v>120</c:v>
                </c:pt>
              </c:numCache>
            </c:numRef>
          </c:val>
          <c:extLst>
            <c:ext xmlns:c16="http://schemas.microsoft.com/office/drawing/2014/chart" uri="{C3380CC4-5D6E-409C-BE32-E72D297353CC}">
              <c16:uniqueId val="{00000001-4A3B-2F4E-B263-4D9A5673E724}"/>
            </c:ext>
          </c:extLst>
        </c:ser>
        <c:dLbls>
          <c:showLegendKey val="0"/>
          <c:showVal val="0"/>
          <c:showCatName val="0"/>
          <c:showSerName val="0"/>
          <c:showPercent val="0"/>
          <c:showBubbleSize val="0"/>
        </c:dLbls>
        <c:gapWidth val="219"/>
        <c:overlap val="-27"/>
        <c:axId val="182131007"/>
        <c:axId val="181679775"/>
      </c:barChart>
      <c:catAx>
        <c:axId val="18213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679775"/>
        <c:crosses val="autoZero"/>
        <c:auto val="1"/>
        <c:lblAlgn val="ctr"/>
        <c:lblOffset val="100"/>
        <c:noMultiLvlLbl val="0"/>
      </c:catAx>
      <c:valAx>
        <c:axId val="1816797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131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2/17/2022</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2/17/2022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2:notes"/>
          <p:cNvSpPr>
            <a:spLocks noGrp="1" noRot="1" noChangeAspect="1"/>
          </p:cNvSpPr>
          <p:nvPr>
            <p:ph type="sldImg" idx="2"/>
          </p:nvPr>
        </p:nvSpPr>
        <p:spPr>
          <a:xfrm>
            <a:off x="3351350" y="848200"/>
            <a:ext cx="13403400" cy="4241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14446240f9_1_181: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114446240f9_1_181:notes"/>
          <p:cNvSpPr>
            <a:spLocks noGrp="1" noRot="1" noChangeAspect="1"/>
          </p:cNvSpPr>
          <p:nvPr>
            <p:ph type="sldImg" idx="2"/>
          </p:nvPr>
        </p:nvSpPr>
        <p:spPr>
          <a:xfrm>
            <a:off x="3351350" y="848200"/>
            <a:ext cx="13403400" cy="424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4446240f9_1_224: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g114446240f9_1_224:notes"/>
          <p:cNvSpPr>
            <a:spLocks noGrp="1" noRot="1" noChangeAspect="1"/>
          </p:cNvSpPr>
          <p:nvPr>
            <p:ph type="sldImg" idx="2"/>
          </p:nvPr>
        </p:nvSpPr>
        <p:spPr>
          <a:xfrm>
            <a:off x="3351350" y="848200"/>
            <a:ext cx="13403400" cy="424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156a3da67a_0_11: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1156a3da67a_0_11:notes"/>
          <p:cNvSpPr>
            <a:spLocks noGrp="1" noRot="1" noChangeAspect="1"/>
          </p:cNvSpPr>
          <p:nvPr>
            <p:ph type="sldImg" idx="2"/>
          </p:nvPr>
        </p:nvSpPr>
        <p:spPr>
          <a:xfrm>
            <a:off x="3351350" y="848200"/>
            <a:ext cx="13403400" cy="424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46EB7B-38EB-4113-8938-7852F77C677C}" type="slidenum">
              <a:rPr lang="en-US" smtClean="0"/>
              <a:pPr/>
              <a:t>55</a:t>
            </a:fld>
            <a:endParaRPr lang="en-US"/>
          </a:p>
        </p:txBody>
      </p:sp>
    </p:spTree>
    <p:extLst>
      <p:ext uri="{BB962C8B-B14F-4D97-AF65-F5344CB8AC3E}">
        <p14:creationId xmlns:p14="http://schemas.microsoft.com/office/powerpoint/2010/main" val="4280706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20</a:t>
            </a:fld>
            <a:endParaRPr lang="en-US"/>
          </a:p>
        </p:txBody>
      </p:sp>
    </p:spTree>
    <p:extLst>
      <p:ext uri="{BB962C8B-B14F-4D97-AF65-F5344CB8AC3E}">
        <p14:creationId xmlns:p14="http://schemas.microsoft.com/office/powerpoint/2010/main" val="11662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E3B97-A2A6-3C41-828A-E984368303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36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 name="Google Shape;54;p1:notes"/>
          <p:cNvSpPr>
            <a:spLocks noGrp="1" noRot="1" noChangeAspect="1"/>
          </p:cNvSpPr>
          <p:nvPr>
            <p:ph type="sldImg" idx="2"/>
          </p:nvPr>
        </p:nvSpPr>
        <p:spPr>
          <a:xfrm>
            <a:off x="3351350" y="848200"/>
            <a:ext cx="13403400" cy="4241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 name="Google Shape;59;p3:notes"/>
          <p:cNvSpPr>
            <a:spLocks noGrp="1" noRot="1" noChangeAspect="1"/>
          </p:cNvSpPr>
          <p:nvPr>
            <p:ph type="sldImg" idx="2"/>
          </p:nvPr>
        </p:nvSpPr>
        <p:spPr>
          <a:xfrm>
            <a:off x="3351350" y="848200"/>
            <a:ext cx="13403400" cy="4241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14446240f9_1_50: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g114446240f9_1_50:notes"/>
          <p:cNvSpPr>
            <a:spLocks noGrp="1" noRot="1" noChangeAspect="1"/>
          </p:cNvSpPr>
          <p:nvPr>
            <p:ph type="sldImg" idx="2"/>
          </p:nvPr>
        </p:nvSpPr>
        <p:spPr>
          <a:xfrm>
            <a:off x="3351350" y="848200"/>
            <a:ext cx="13403400" cy="424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4:notes"/>
          <p:cNvSpPr>
            <a:spLocks noGrp="1" noRot="1" noChangeAspect="1"/>
          </p:cNvSpPr>
          <p:nvPr>
            <p:ph type="sldImg" idx="2"/>
          </p:nvPr>
        </p:nvSpPr>
        <p:spPr>
          <a:xfrm>
            <a:off x="3351350" y="848200"/>
            <a:ext cx="13403400" cy="4241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14446240f9_1_95: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g114446240f9_1_95:notes"/>
          <p:cNvSpPr>
            <a:spLocks noGrp="1" noRot="1" noChangeAspect="1"/>
          </p:cNvSpPr>
          <p:nvPr>
            <p:ph type="sldImg" idx="2"/>
          </p:nvPr>
        </p:nvSpPr>
        <p:spPr>
          <a:xfrm>
            <a:off x="3351350" y="848200"/>
            <a:ext cx="13403400" cy="424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14446240f9_1_138: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114446240f9_1_138:notes"/>
          <p:cNvSpPr>
            <a:spLocks noGrp="1" noRot="1" noChangeAspect="1"/>
          </p:cNvSpPr>
          <p:nvPr>
            <p:ph type="sldImg" idx="2"/>
          </p:nvPr>
        </p:nvSpPr>
        <p:spPr>
          <a:xfrm>
            <a:off x="3351350" y="848200"/>
            <a:ext cx="13403400" cy="424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900" y="2932040"/>
            <a:ext cx="9220200" cy="202799"/>
          </a:xfrm>
          <a:prstGeom prst="rect">
            <a:avLst/>
          </a:prstGeom>
        </p:spPr>
      </p:pic>
      <p:pic>
        <p:nvPicPr>
          <p:cNvPr id="9" name="Picture 8">
            <a:hlinkClick r:id="rId3"/>
            <a:extLst>
              <a:ext uri="{FF2B5EF4-FFF2-40B4-BE49-F238E27FC236}">
                <a16:creationId xmlns:a16="http://schemas.microsoft.com/office/drawing/2014/main" id="{9DA41F06-7F3B-480C-990E-C147965EC2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6" name="Picture 5" descr="A picture containing text, bottle, clipart&#10;&#10;Description automatically generated">
            <a:extLst>
              <a:ext uri="{FF2B5EF4-FFF2-40B4-BE49-F238E27FC236}">
                <a16:creationId xmlns:a16="http://schemas.microsoft.com/office/drawing/2014/main" id="{C726E0EC-02F6-4882-8CCE-72C5C903FB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88776" y="5857729"/>
            <a:ext cx="2330912" cy="79717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D997-E13C-4419-A4B2-14B395A7A975}"/>
              </a:ext>
            </a:extLst>
          </p:cNvPr>
          <p:cNvSpPr>
            <a:spLocks noGrp="1"/>
          </p:cNvSpPr>
          <p:nvPr>
            <p:ph type="title"/>
          </p:nvPr>
        </p:nvSpPr>
        <p:spPr>
          <a:xfrm>
            <a:off x="1601696" y="274638"/>
            <a:ext cx="8964707" cy="1143000"/>
          </a:xfrm>
        </p:spPr>
        <p:txBody>
          <a:bodyPr/>
          <a:lstStyle>
            <a:lvl1pPr>
              <a:defRPr>
                <a:solidFill>
                  <a:schemeClr val="bg1"/>
                </a:solidFill>
                <a:latin typeface="Acumin Pro Condensed Black" panose="020B0906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5A21C4F5-EBE1-4C64-9E85-EB1C7981EEC4}"/>
              </a:ext>
            </a:extLst>
          </p:cNvPr>
          <p:cNvSpPr>
            <a:spLocks noGrp="1"/>
          </p:cNvSpPr>
          <p:nvPr>
            <p:ph type="body" sz="quarter" idx="10"/>
          </p:nvPr>
        </p:nvSpPr>
        <p:spPr>
          <a:xfrm>
            <a:off x="3226548" y="1952625"/>
            <a:ext cx="5715000" cy="3829050"/>
          </a:xfrm>
          <a:prstGeom prst="rect">
            <a:avLst/>
          </a:prstGeom>
        </p:spPr>
        <p:txBody>
          <a:bodyPr/>
          <a:lstStyle>
            <a:lvl1pPr>
              <a:defRPr>
                <a:solidFill>
                  <a:schemeClr val="bg1"/>
                </a:solidFill>
                <a:latin typeface="Acumin Pro Condensed" panose="020B0506020202020204" pitchFamily="34" charset="0"/>
              </a:defRPr>
            </a:lvl1pPr>
            <a:lvl2pPr>
              <a:defRPr>
                <a:solidFill>
                  <a:schemeClr val="bg1"/>
                </a:solidFill>
                <a:latin typeface="Acumin Pro Condensed" panose="020B0506020202020204" pitchFamily="34" charset="0"/>
              </a:defRPr>
            </a:lvl2pPr>
            <a:lvl3pPr>
              <a:defRPr>
                <a:solidFill>
                  <a:schemeClr val="bg1"/>
                </a:solidFill>
                <a:latin typeface="Acumin Pro Condensed" panose="020B0506020202020204" pitchFamily="34" charset="0"/>
              </a:defRPr>
            </a:lvl3pPr>
            <a:lvl4pPr>
              <a:defRPr>
                <a:solidFill>
                  <a:schemeClr val="bg1"/>
                </a:solidFill>
                <a:latin typeface="Acumin Pro Condensed" panose="020B0506020202020204" pitchFamily="34" charset="0"/>
              </a:defRPr>
            </a:lvl4pPr>
            <a:lvl5pPr>
              <a:defRPr>
                <a:solidFill>
                  <a:schemeClr val="bg1"/>
                </a:solidFill>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25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p:nvPr>
        </p:nvSpPr>
        <p:spPr>
          <a:xfrm>
            <a:off x="2" y="2725274"/>
            <a:ext cx="6980519" cy="703729"/>
          </a:xfrm>
          <a:prstGeom prst="rect">
            <a:avLst/>
          </a:prstGeom>
        </p:spPr>
        <p:txBody>
          <a:bodyPr>
            <a:normAutofit/>
          </a:bodyPr>
          <a:lstStyle>
            <a:lvl1pPr algn="l">
              <a:lnSpc>
                <a:spcPct val="70000"/>
              </a:lnSpc>
              <a:defRPr sz="4050" cap="all" baseline="0">
                <a:solidFill>
                  <a:schemeClr val="bg1"/>
                </a:solidFill>
                <a:latin typeface="Acumin Pro Condensed Black" panose="020B0906020202020204" pitchFamily="34" charset="0"/>
                <a:cs typeface="Acumin Pro Condensed Black" panose="020B0906020202020204" pitchFamily="34" charset="0"/>
              </a:defRPr>
            </a:lvl1pPr>
          </a:lstStyle>
          <a:p>
            <a:endParaRPr lang="en-US" dirty="0"/>
          </a:p>
        </p:txBody>
      </p:sp>
      <p:pic>
        <p:nvPicPr>
          <p:cNvPr id="5" name="Picture 4">
            <a:extLst>
              <a:ext uri="{FF2B5EF4-FFF2-40B4-BE49-F238E27FC236}">
                <a16:creationId xmlns:a16="http://schemas.microsoft.com/office/drawing/2014/main" id="{ED7FAFED-7EE1-4161-AF2B-13BEDA8C7065}"/>
              </a:ext>
            </a:extLst>
          </p:cNvPr>
          <p:cNvPicPr>
            <a:picLocks noChangeAspect="1"/>
          </p:cNvPicPr>
          <p:nvPr userDrawn="1"/>
        </p:nvPicPr>
        <p:blipFill>
          <a:blip r:embed="rId2"/>
          <a:stretch>
            <a:fillRect/>
          </a:stretch>
        </p:blipFill>
        <p:spPr>
          <a:xfrm>
            <a:off x="2221212" y="4228613"/>
            <a:ext cx="2512157" cy="453142"/>
          </a:xfrm>
          <a:prstGeom prst="rect">
            <a:avLst/>
          </a:prstGeom>
        </p:spPr>
      </p:pic>
    </p:spTree>
    <p:extLst>
      <p:ext uri="{BB962C8B-B14F-4D97-AF65-F5344CB8AC3E}">
        <p14:creationId xmlns:p14="http://schemas.microsoft.com/office/powerpoint/2010/main" val="2352495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3" y="1170881"/>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11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7A612-D0E6-4DEE-82DE-0457786AA7C3}"/>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741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2" y="1170879"/>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706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64460"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C9AF59E4-E87D-4969-BC37-02353C68F565}"/>
              </a:ext>
            </a:extLst>
          </p:cNvPr>
          <p:cNvSpPr>
            <a:spLocks noGrp="1"/>
          </p:cNvSpPr>
          <p:nvPr>
            <p:ph type="pic" idx="10"/>
          </p:nvPr>
        </p:nvSpPr>
        <p:spPr>
          <a:xfrm>
            <a:off x="6096000" y="1489449"/>
            <a:ext cx="52578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8715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C202-8D8E-4BA3-8BA5-6BE52354BA3C}"/>
              </a:ext>
            </a:extLst>
          </p:cNvPr>
          <p:cNvSpPr>
            <a:spLocks noGrp="1"/>
          </p:cNvSpPr>
          <p:nvPr>
            <p:ph type="title"/>
          </p:nvPr>
        </p:nvSpPr>
        <p:spPr>
          <a:xfrm>
            <a:off x="840318" y="457200"/>
            <a:ext cx="3932767" cy="1600200"/>
          </a:xfrm>
          <a:prstGeom prst="rect">
            <a:avLst/>
          </a:prstGeom>
        </p:spPr>
        <p:txBody>
          <a:bodyPr anchor="b"/>
          <a:lstStyle>
            <a:lvl1pPr>
              <a:defRPr sz="3200">
                <a:latin typeface="Acumin Pro Condensed" panose="020B0506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EF7E76-279F-4BBC-BADD-ED99676485FE}"/>
              </a:ext>
            </a:extLst>
          </p:cNvPr>
          <p:cNvSpPr>
            <a:spLocks noGrp="1"/>
          </p:cNvSpPr>
          <p:nvPr>
            <p:ph idx="1"/>
          </p:nvPr>
        </p:nvSpPr>
        <p:spPr>
          <a:xfrm>
            <a:off x="5183717" y="987426"/>
            <a:ext cx="6172200" cy="4873625"/>
          </a:xfrm>
          <a:prstGeom prst="rect">
            <a:avLst/>
          </a:prstGeom>
        </p:spPr>
        <p:txBody>
          <a:bodyPr/>
          <a:lstStyle>
            <a:lvl1pPr>
              <a:defRPr sz="3200">
                <a:latin typeface="Acumin Pro Condensed" panose="020B0506020202020204" pitchFamily="34" charset="0"/>
              </a:defRPr>
            </a:lvl1pPr>
            <a:lvl2pPr>
              <a:defRPr sz="2800">
                <a:latin typeface="Acumin Pro Condensed" panose="020B0506020202020204" pitchFamily="34" charset="0"/>
              </a:defRPr>
            </a:lvl2pPr>
            <a:lvl3pPr>
              <a:defRPr sz="2400">
                <a:latin typeface="Acumin Pro Condensed" panose="020B0506020202020204" pitchFamily="34" charset="0"/>
              </a:defRPr>
            </a:lvl3pPr>
            <a:lvl4pPr>
              <a:defRPr sz="2000">
                <a:latin typeface="Acumin Pro Condensed" panose="020B0506020202020204" pitchFamily="34" charset="0"/>
              </a:defRPr>
            </a:lvl4pPr>
            <a:lvl5pPr>
              <a:defRPr sz="2000">
                <a:latin typeface="Acumin Pro Condensed" panose="020B0506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41D33-859E-4AE9-B553-E540F677E877}"/>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atin typeface="Acumin Pro Condense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6359A4-3B06-4459-9047-2FB848337DAD}"/>
              </a:ext>
            </a:extLst>
          </p:cNvPr>
          <p:cNvSpPr>
            <a:spLocks noGrp="1"/>
          </p:cNvSpPr>
          <p:nvPr>
            <p:ph type="dt" sz="half" idx="10"/>
          </p:nvPr>
        </p:nvSpPr>
        <p:spPr>
          <a:xfrm>
            <a:off x="838200" y="6356351"/>
            <a:ext cx="2743200" cy="365125"/>
          </a:xfrm>
          <a:prstGeom prst="rect">
            <a:avLst/>
          </a:prstGeom>
        </p:spPr>
        <p:txBody>
          <a:bodyPr/>
          <a:lstStyle/>
          <a:p>
            <a:fld id="{F1B26F93-5D18-4A14-B0C2-68E6B29C51B4}" type="datetimeFigureOut">
              <a:rPr lang="en-US" smtClean="0"/>
              <a:t>2/17/2022</a:t>
            </a:fld>
            <a:endParaRPr lang="en-US"/>
          </a:p>
        </p:txBody>
      </p:sp>
      <p:sp>
        <p:nvSpPr>
          <p:cNvPr id="6" name="Footer Placeholder 5">
            <a:extLst>
              <a:ext uri="{FF2B5EF4-FFF2-40B4-BE49-F238E27FC236}">
                <a16:creationId xmlns:a16="http://schemas.microsoft.com/office/drawing/2014/main" id="{16068CC7-958D-4049-8F61-2A287775766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642605-288C-4857-8475-26BF206B5B8B}"/>
              </a:ext>
            </a:extLst>
          </p:cNvPr>
          <p:cNvSpPr>
            <a:spLocks noGrp="1"/>
          </p:cNvSpPr>
          <p:nvPr>
            <p:ph type="sldNum" sz="quarter" idx="12"/>
          </p:nvPr>
        </p:nvSpPr>
        <p:spPr>
          <a:xfrm>
            <a:off x="8610600" y="6356351"/>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2433945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DC42-F666-4557-BB2A-11290738170F}"/>
              </a:ext>
            </a:extLst>
          </p:cNvPr>
          <p:cNvSpPr>
            <a:spLocks noGrp="1"/>
          </p:cNvSpPr>
          <p:nvPr>
            <p:ph type="title"/>
          </p:nvPr>
        </p:nvSpPr>
        <p:spPr>
          <a:xfrm>
            <a:off x="840318" y="457200"/>
            <a:ext cx="3932767" cy="1600200"/>
          </a:xfrm>
          <a:prstGeom prst="rect">
            <a:avLst/>
          </a:prstGeom>
        </p:spPr>
        <p:txBody>
          <a:bodyPr anchor="b"/>
          <a:lstStyle>
            <a:lvl1pPr>
              <a:defRPr sz="3200">
                <a:latin typeface="Acumin Pro Condensed" panose="020B0506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C693FCA-EE7A-43C5-9692-78F26CB1E95E}"/>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02D4D-249E-4249-8AF2-B234B744C544}"/>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atin typeface="Acumin Pro Condense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6BA294-007D-451D-869C-458ACD9EC4F9}"/>
              </a:ext>
            </a:extLst>
          </p:cNvPr>
          <p:cNvSpPr>
            <a:spLocks noGrp="1"/>
          </p:cNvSpPr>
          <p:nvPr>
            <p:ph type="dt" sz="half" idx="10"/>
          </p:nvPr>
        </p:nvSpPr>
        <p:spPr>
          <a:xfrm>
            <a:off x="838200" y="6356351"/>
            <a:ext cx="2743200" cy="365125"/>
          </a:xfrm>
          <a:prstGeom prst="rect">
            <a:avLst/>
          </a:prstGeom>
        </p:spPr>
        <p:txBody>
          <a:bodyPr/>
          <a:lstStyle/>
          <a:p>
            <a:fld id="{F1B26F93-5D18-4A14-B0C2-68E6B29C51B4}" type="datetimeFigureOut">
              <a:rPr lang="en-US" smtClean="0"/>
              <a:t>2/17/2022</a:t>
            </a:fld>
            <a:endParaRPr lang="en-US"/>
          </a:p>
        </p:txBody>
      </p:sp>
      <p:sp>
        <p:nvSpPr>
          <p:cNvPr id="6" name="Footer Placeholder 5">
            <a:extLst>
              <a:ext uri="{FF2B5EF4-FFF2-40B4-BE49-F238E27FC236}">
                <a16:creationId xmlns:a16="http://schemas.microsoft.com/office/drawing/2014/main" id="{ED4CE548-A2E4-49B5-8A4C-7EF9B6559FC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359BCB-A3D2-4993-BD97-0733BBE15083}"/>
              </a:ext>
            </a:extLst>
          </p:cNvPr>
          <p:cNvSpPr>
            <a:spLocks noGrp="1"/>
          </p:cNvSpPr>
          <p:nvPr>
            <p:ph type="sldNum" sz="quarter" idx="12"/>
          </p:nvPr>
        </p:nvSpPr>
        <p:spPr>
          <a:xfrm>
            <a:off x="8610600" y="6356351"/>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1666371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p:nvPr>
        </p:nvSpPr>
        <p:spPr>
          <a:xfrm>
            <a:off x="1" y="2725272"/>
            <a:ext cx="6980519" cy="703729"/>
          </a:xfrm>
          <a:prstGeom prst="rect">
            <a:avLst/>
          </a:prstGeom>
        </p:spPr>
        <p:txBody>
          <a:bodyPr>
            <a:normAutofit/>
          </a:bodyPr>
          <a:lstStyle>
            <a:lvl1pPr algn="l">
              <a:lnSpc>
                <a:spcPct val="70000"/>
              </a:lnSpc>
              <a:defRPr sz="5400" cap="all" baseline="0">
                <a:solidFill>
                  <a:schemeClr val="bg1"/>
                </a:solidFill>
                <a:latin typeface="Acumin Pro Condensed Black" panose="020B0906020202020204" pitchFamily="34" charset="0"/>
                <a:cs typeface="Acumin Pro Condensed Black" panose="020B0906020202020204" pitchFamily="34" charset="0"/>
              </a:defRPr>
            </a:lvl1pPr>
          </a:lstStyle>
          <a:p>
            <a:endParaRPr lang="en-US" dirty="0"/>
          </a:p>
        </p:txBody>
      </p:sp>
      <p:pic>
        <p:nvPicPr>
          <p:cNvPr id="5" name="Picture 4">
            <a:extLst>
              <a:ext uri="{FF2B5EF4-FFF2-40B4-BE49-F238E27FC236}">
                <a16:creationId xmlns:a16="http://schemas.microsoft.com/office/drawing/2014/main" id="{ED7FAFED-7EE1-4161-AF2B-13BEDA8C7065}"/>
              </a:ext>
            </a:extLst>
          </p:cNvPr>
          <p:cNvPicPr>
            <a:picLocks noChangeAspect="1"/>
          </p:cNvPicPr>
          <p:nvPr userDrawn="1"/>
        </p:nvPicPr>
        <p:blipFill>
          <a:blip r:embed="rId2"/>
          <a:stretch>
            <a:fillRect/>
          </a:stretch>
        </p:blipFill>
        <p:spPr>
          <a:xfrm>
            <a:off x="2221211" y="4228613"/>
            <a:ext cx="2512157" cy="453142"/>
          </a:xfrm>
          <a:prstGeom prst="rect">
            <a:avLst/>
          </a:prstGeom>
        </p:spPr>
      </p:pic>
    </p:spTree>
    <p:extLst>
      <p:ext uri="{BB962C8B-B14F-4D97-AF65-F5344CB8AC3E}">
        <p14:creationId xmlns:p14="http://schemas.microsoft.com/office/powerpoint/2010/main" val="3774489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7A612-D0E6-4DEE-82DE-0457786AA7C3}"/>
              </a:ext>
            </a:extLst>
          </p:cNvPr>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69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76411"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276413" y="1170881"/>
            <a:ext cx="11573617" cy="5006085"/>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400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FA4D-4F6D-4665-AA40-BB474F0696B8}"/>
              </a:ext>
            </a:extLst>
          </p:cNvPr>
          <p:cNvSpPr>
            <a:spLocks noGrp="1"/>
          </p:cNvSpPr>
          <p:nvPr>
            <p:ph type="title" hasCustomPrompt="1"/>
          </p:nvPr>
        </p:nvSpPr>
        <p:spPr>
          <a:xfrm>
            <a:off x="264460" y="1"/>
            <a:ext cx="10515600" cy="1033369"/>
          </a:xfrm>
          <a:prstGeom prst="rect">
            <a:avLst/>
          </a:prstGeom>
        </p:spPr>
        <p:txBody>
          <a:bodyPr/>
          <a:lstStyle>
            <a:lvl1pPr>
              <a:defRPr>
                <a:solidFill>
                  <a:srgbClr val="32424D"/>
                </a:solidFill>
                <a:latin typeface="Acumin Pro Condensed Black" panose="020B09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FAB5-3285-4F6C-AF4A-4D88BA4F5CD9}"/>
              </a:ext>
            </a:extLst>
          </p:cNvPr>
          <p:cNvSpPr>
            <a:spLocks noGrp="1"/>
          </p:cNvSpPr>
          <p:nvPr>
            <p:ph sz="half" idx="1"/>
          </p:nvPr>
        </p:nvSpPr>
        <p:spPr>
          <a:xfrm>
            <a:off x="838200" y="1825625"/>
            <a:ext cx="5156200" cy="4351338"/>
          </a:xfrm>
          <a:prstGeom prst="rect">
            <a:avLst/>
          </a:prstGeom>
        </p:spPr>
        <p:txBody>
          <a:bodyPr/>
          <a:lstStyle>
            <a:lvl1pPr>
              <a:defRPr>
                <a:latin typeface="Acumin Pro Condensed" panose="020B0506020202020204" pitchFamily="34" charset="0"/>
              </a:defRPr>
            </a:lvl1pPr>
            <a:lvl2pPr>
              <a:defRPr>
                <a:latin typeface="Acumin Pro Condensed" panose="020B0506020202020204" pitchFamily="34" charset="0"/>
              </a:defRPr>
            </a:lvl2pPr>
            <a:lvl3pPr>
              <a:defRPr>
                <a:latin typeface="Acumin Pro Condensed" panose="020B0506020202020204" pitchFamily="34" charset="0"/>
              </a:defRPr>
            </a:lvl3pPr>
            <a:lvl4pPr>
              <a:defRPr>
                <a:latin typeface="Acumin Pro Condensed" panose="020B0506020202020204" pitchFamily="34" charset="0"/>
              </a:defRPr>
            </a:lvl4pPr>
            <a:lvl5pPr>
              <a:defRPr>
                <a:latin typeface="Acumin Pro Condensed" panose="020B0506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C9AF59E4-E87D-4969-BC37-02353C68F565}"/>
              </a:ext>
            </a:extLst>
          </p:cNvPr>
          <p:cNvSpPr>
            <a:spLocks noGrp="1"/>
          </p:cNvSpPr>
          <p:nvPr>
            <p:ph type="pic" idx="10"/>
          </p:nvPr>
        </p:nvSpPr>
        <p:spPr>
          <a:xfrm>
            <a:off x="6096000" y="1489451"/>
            <a:ext cx="52578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Tree>
    <p:extLst>
      <p:ext uri="{BB962C8B-B14F-4D97-AF65-F5344CB8AC3E}">
        <p14:creationId xmlns:p14="http://schemas.microsoft.com/office/powerpoint/2010/main" val="2721449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C202-8D8E-4BA3-8BA5-6BE52354BA3C}"/>
              </a:ext>
            </a:extLst>
          </p:cNvPr>
          <p:cNvSpPr>
            <a:spLocks noGrp="1"/>
          </p:cNvSpPr>
          <p:nvPr>
            <p:ph type="title"/>
          </p:nvPr>
        </p:nvSpPr>
        <p:spPr>
          <a:xfrm>
            <a:off x="840319" y="457200"/>
            <a:ext cx="3932767" cy="1600200"/>
          </a:xfrm>
          <a:prstGeom prst="rect">
            <a:avLst/>
          </a:prstGeom>
        </p:spPr>
        <p:txBody>
          <a:bodyPr anchor="b"/>
          <a:lstStyle>
            <a:lvl1pPr>
              <a:defRPr sz="2400">
                <a:latin typeface="Acumin Pro Condensed" panose="020B0506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EEF7E76-279F-4BBC-BADD-ED99676485FE}"/>
              </a:ext>
            </a:extLst>
          </p:cNvPr>
          <p:cNvSpPr>
            <a:spLocks noGrp="1"/>
          </p:cNvSpPr>
          <p:nvPr>
            <p:ph idx="1"/>
          </p:nvPr>
        </p:nvSpPr>
        <p:spPr>
          <a:xfrm>
            <a:off x="5183717" y="987428"/>
            <a:ext cx="6172200" cy="4873625"/>
          </a:xfrm>
          <a:prstGeom prst="rect">
            <a:avLst/>
          </a:prstGeom>
        </p:spPr>
        <p:txBody>
          <a:bodyPr/>
          <a:lstStyle>
            <a:lvl1pPr>
              <a:defRPr sz="2400">
                <a:latin typeface="Acumin Pro Condensed" panose="020B0506020202020204" pitchFamily="34" charset="0"/>
              </a:defRPr>
            </a:lvl1pPr>
            <a:lvl2pPr>
              <a:defRPr sz="2100">
                <a:latin typeface="Acumin Pro Condensed" panose="020B0506020202020204" pitchFamily="34" charset="0"/>
              </a:defRPr>
            </a:lvl2pPr>
            <a:lvl3pPr>
              <a:defRPr sz="1800">
                <a:latin typeface="Acumin Pro Condensed" panose="020B0506020202020204" pitchFamily="34" charset="0"/>
              </a:defRPr>
            </a:lvl3pPr>
            <a:lvl4pPr>
              <a:defRPr sz="1500">
                <a:latin typeface="Acumin Pro Condensed" panose="020B0506020202020204" pitchFamily="34" charset="0"/>
              </a:defRPr>
            </a:lvl4pPr>
            <a:lvl5pPr>
              <a:defRPr sz="1500">
                <a:latin typeface="Acumin Pro Condensed" panose="020B0506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741D33-859E-4AE9-B553-E540F677E877}"/>
              </a:ext>
            </a:extLst>
          </p:cNvPr>
          <p:cNvSpPr>
            <a:spLocks noGrp="1"/>
          </p:cNvSpPr>
          <p:nvPr>
            <p:ph type="body" sz="half" idx="2"/>
          </p:nvPr>
        </p:nvSpPr>
        <p:spPr>
          <a:xfrm>
            <a:off x="840319" y="2057400"/>
            <a:ext cx="3932767" cy="3811588"/>
          </a:xfrm>
          <a:prstGeom prst="rect">
            <a:avLst/>
          </a:prstGeom>
        </p:spPr>
        <p:txBody>
          <a:bodyPr/>
          <a:lstStyle>
            <a:lvl1pPr marL="0" indent="0">
              <a:buNone/>
              <a:defRPr sz="1200">
                <a:latin typeface="Acumin Pro Condensed" panose="020B0506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46359A4-3B06-4459-9047-2FB848337DAD}"/>
              </a:ext>
            </a:extLst>
          </p:cNvPr>
          <p:cNvSpPr>
            <a:spLocks noGrp="1"/>
          </p:cNvSpPr>
          <p:nvPr>
            <p:ph type="dt" sz="half" idx="10"/>
          </p:nvPr>
        </p:nvSpPr>
        <p:spPr>
          <a:xfrm>
            <a:off x="838200" y="6356353"/>
            <a:ext cx="2743200" cy="365125"/>
          </a:xfrm>
          <a:prstGeom prst="rect">
            <a:avLst/>
          </a:prstGeom>
        </p:spPr>
        <p:txBody>
          <a:bodyPr/>
          <a:lstStyle/>
          <a:p>
            <a:fld id="{F1B26F93-5D18-4A14-B0C2-68E6B29C51B4}" type="datetimeFigureOut">
              <a:rPr lang="en-US" smtClean="0"/>
              <a:t>2/17/2022</a:t>
            </a:fld>
            <a:endParaRPr lang="en-US"/>
          </a:p>
        </p:txBody>
      </p:sp>
      <p:sp>
        <p:nvSpPr>
          <p:cNvPr id="6" name="Footer Placeholder 5">
            <a:extLst>
              <a:ext uri="{FF2B5EF4-FFF2-40B4-BE49-F238E27FC236}">
                <a16:creationId xmlns:a16="http://schemas.microsoft.com/office/drawing/2014/main" id="{16068CC7-958D-4049-8F61-2A2877757661}"/>
              </a:ext>
            </a:extLst>
          </p:cNvPr>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642605-288C-4857-8475-26BF206B5B8B}"/>
              </a:ext>
            </a:extLst>
          </p:cNvPr>
          <p:cNvSpPr>
            <a:spLocks noGrp="1"/>
          </p:cNvSpPr>
          <p:nvPr>
            <p:ph type="sldNum" sz="quarter" idx="12"/>
          </p:nvPr>
        </p:nvSpPr>
        <p:spPr>
          <a:xfrm>
            <a:off x="8610600" y="6356353"/>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234396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DC42-F666-4557-BB2A-11290738170F}"/>
              </a:ext>
            </a:extLst>
          </p:cNvPr>
          <p:cNvSpPr>
            <a:spLocks noGrp="1"/>
          </p:cNvSpPr>
          <p:nvPr>
            <p:ph type="title"/>
          </p:nvPr>
        </p:nvSpPr>
        <p:spPr>
          <a:xfrm>
            <a:off x="840319" y="457200"/>
            <a:ext cx="3932767" cy="1600200"/>
          </a:xfrm>
          <a:prstGeom prst="rect">
            <a:avLst/>
          </a:prstGeom>
        </p:spPr>
        <p:txBody>
          <a:bodyPr anchor="b"/>
          <a:lstStyle>
            <a:lvl1pPr>
              <a:defRPr sz="2400">
                <a:latin typeface="Acumin Pro Condensed" panose="020B0506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C693FCA-EE7A-43C5-9692-78F26CB1E95E}"/>
              </a:ext>
            </a:extLst>
          </p:cNvPr>
          <p:cNvSpPr>
            <a:spLocks noGrp="1"/>
          </p:cNvSpPr>
          <p:nvPr>
            <p:ph type="pic" idx="1"/>
          </p:nvPr>
        </p:nvSpPr>
        <p:spPr>
          <a:xfrm>
            <a:off x="5183717" y="987428"/>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802D4D-249E-4249-8AF2-B234B744C544}"/>
              </a:ext>
            </a:extLst>
          </p:cNvPr>
          <p:cNvSpPr>
            <a:spLocks noGrp="1"/>
          </p:cNvSpPr>
          <p:nvPr>
            <p:ph type="body" sz="half" idx="2"/>
          </p:nvPr>
        </p:nvSpPr>
        <p:spPr>
          <a:xfrm>
            <a:off x="840319" y="2057400"/>
            <a:ext cx="3932767" cy="3811588"/>
          </a:xfrm>
          <a:prstGeom prst="rect">
            <a:avLst/>
          </a:prstGeom>
        </p:spPr>
        <p:txBody>
          <a:bodyPr/>
          <a:lstStyle>
            <a:lvl1pPr marL="0" indent="0">
              <a:buNone/>
              <a:defRPr sz="1200">
                <a:latin typeface="Acumin Pro Condensed" panose="020B0506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6BA294-007D-451D-869C-458ACD9EC4F9}"/>
              </a:ext>
            </a:extLst>
          </p:cNvPr>
          <p:cNvSpPr>
            <a:spLocks noGrp="1"/>
          </p:cNvSpPr>
          <p:nvPr>
            <p:ph type="dt" sz="half" idx="10"/>
          </p:nvPr>
        </p:nvSpPr>
        <p:spPr>
          <a:xfrm>
            <a:off x="838200" y="6356353"/>
            <a:ext cx="2743200" cy="365125"/>
          </a:xfrm>
          <a:prstGeom prst="rect">
            <a:avLst/>
          </a:prstGeom>
        </p:spPr>
        <p:txBody>
          <a:bodyPr/>
          <a:lstStyle/>
          <a:p>
            <a:fld id="{F1B26F93-5D18-4A14-B0C2-68E6B29C51B4}" type="datetimeFigureOut">
              <a:rPr lang="en-US" smtClean="0"/>
              <a:t>2/17/2022</a:t>
            </a:fld>
            <a:endParaRPr lang="en-US"/>
          </a:p>
        </p:txBody>
      </p:sp>
      <p:sp>
        <p:nvSpPr>
          <p:cNvPr id="6" name="Footer Placeholder 5">
            <a:extLst>
              <a:ext uri="{FF2B5EF4-FFF2-40B4-BE49-F238E27FC236}">
                <a16:creationId xmlns:a16="http://schemas.microsoft.com/office/drawing/2014/main" id="{ED4CE548-A2E4-49B5-8A4C-7EF9B6559FCB}"/>
              </a:ext>
            </a:extLst>
          </p:cNvPr>
          <p:cNvSpPr>
            <a:spLocks noGrp="1"/>
          </p:cNvSpPr>
          <p:nvPr>
            <p:ph type="ftr" sz="quarter" idx="11"/>
          </p:nvPr>
        </p:nvSpPr>
        <p:spPr>
          <a:xfrm>
            <a:off x="4038600" y="635635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359BCB-A3D2-4993-BD97-0733BBE15083}"/>
              </a:ext>
            </a:extLst>
          </p:cNvPr>
          <p:cNvSpPr>
            <a:spLocks noGrp="1"/>
          </p:cNvSpPr>
          <p:nvPr>
            <p:ph type="sldNum" sz="quarter" idx="12"/>
          </p:nvPr>
        </p:nvSpPr>
        <p:spPr>
          <a:xfrm>
            <a:off x="8610600" y="6356353"/>
            <a:ext cx="2743200" cy="365125"/>
          </a:xfrm>
          <a:prstGeom prst="rect">
            <a:avLst/>
          </a:prstGeom>
        </p:spPr>
        <p:txBody>
          <a:bodyPr/>
          <a:lstStyle/>
          <a:p>
            <a:fld id="{EA428515-FA27-451E-810A-903EA23BEE26}" type="slidenum">
              <a:rPr lang="en-US" smtClean="0"/>
              <a:t>‹#›</a:t>
            </a:fld>
            <a:endParaRPr lang="en-US"/>
          </a:p>
        </p:txBody>
      </p:sp>
    </p:spTree>
    <p:extLst>
      <p:ext uri="{BB962C8B-B14F-4D97-AF65-F5344CB8AC3E}">
        <p14:creationId xmlns:p14="http://schemas.microsoft.com/office/powerpoint/2010/main" val="1997043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A2B3E8-099D-D046-AD98-7B064B06B2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17CE38-426C-994F-B6A8-9997C2AC8123}"/>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E31291C-DED0-6149-A111-23049EC4F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A659E4A5-B19F-5541-B95D-B65119BF6E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Trace Analytics, LLC</a:t>
            </a:r>
          </a:p>
        </p:txBody>
      </p:sp>
      <p:sp>
        <p:nvSpPr>
          <p:cNvPr id="8" name="Footer Placeholder 4">
            <a:extLst>
              <a:ext uri="{FF2B5EF4-FFF2-40B4-BE49-F238E27FC236}">
                <a16:creationId xmlns:a16="http://schemas.microsoft.com/office/drawing/2014/main" id="{6D8175A7-945E-034E-93BD-66F92F5C62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sales@airchecklab.com</a:t>
            </a:r>
            <a:endParaRPr lang="en-US" dirty="0"/>
          </a:p>
        </p:txBody>
      </p:sp>
      <p:sp>
        <p:nvSpPr>
          <p:cNvPr id="9" name="Slide Number Placeholder 5">
            <a:extLst>
              <a:ext uri="{FF2B5EF4-FFF2-40B4-BE49-F238E27FC236}">
                <a16:creationId xmlns:a16="http://schemas.microsoft.com/office/drawing/2014/main" id="{107D790A-01B7-BD48-ADD4-BDC246F5BB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1-800-247-1024 ext. 5</a:t>
            </a:r>
          </a:p>
        </p:txBody>
      </p:sp>
    </p:spTree>
    <p:extLst>
      <p:ext uri="{BB962C8B-B14F-4D97-AF65-F5344CB8AC3E}">
        <p14:creationId xmlns:p14="http://schemas.microsoft.com/office/powerpoint/2010/main" val="2616281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riangle 8">
            <a:extLst>
              <a:ext uri="{FF2B5EF4-FFF2-40B4-BE49-F238E27FC236}">
                <a16:creationId xmlns:a16="http://schemas.microsoft.com/office/drawing/2014/main" id="{78250FF3-6959-DC4F-A025-BE58DB8AF907}"/>
              </a:ext>
            </a:extLst>
          </p:cNvPr>
          <p:cNvSpPr/>
          <p:nvPr userDrawn="1"/>
        </p:nvSpPr>
        <p:spPr>
          <a:xfrm>
            <a:off x="-6351105" y="0"/>
            <a:ext cx="12702210" cy="6858000"/>
          </a:xfrm>
          <a:prstGeom prst="triangle">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B5B022-6CE6-6548-B87E-A58EAA12EB61}"/>
              </a:ext>
            </a:extLst>
          </p:cNvPr>
          <p:cNvSpPr>
            <a:spLocks noGrp="1"/>
          </p:cNvSpPr>
          <p:nvPr>
            <p:ph type="title" hasCustomPrompt="1"/>
          </p:nvPr>
        </p:nvSpPr>
        <p:spPr/>
        <p:txBody>
          <a:bodyPr/>
          <a:lstStyle/>
          <a:p>
            <a:r>
              <a:rPr lang="en-US" dirty="0"/>
              <a:t>MEET THE SPEAKER</a:t>
            </a:r>
          </a:p>
        </p:txBody>
      </p:sp>
      <p:sp>
        <p:nvSpPr>
          <p:cNvPr id="6" name="Date Placeholder 3">
            <a:extLst>
              <a:ext uri="{FF2B5EF4-FFF2-40B4-BE49-F238E27FC236}">
                <a16:creationId xmlns:a16="http://schemas.microsoft.com/office/drawing/2014/main" id="{FD554E3F-3F95-A54B-B4B0-F1F9610D0F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Trace Analytics, LLC</a:t>
            </a:r>
          </a:p>
        </p:txBody>
      </p:sp>
      <p:sp>
        <p:nvSpPr>
          <p:cNvPr id="7" name="Footer Placeholder 4">
            <a:extLst>
              <a:ext uri="{FF2B5EF4-FFF2-40B4-BE49-F238E27FC236}">
                <a16:creationId xmlns:a16="http://schemas.microsoft.com/office/drawing/2014/main" id="{B2F18932-3233-8441-9756-70869C5092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sales@airchecklab.com</a:t>
            </a:r>
            <a:endParaRPr lang="en-US" dirty="0"/>
          </a:p>
        </p:txBody>
      </p:sp>
      <p:sp>
        <p:nvSpPr>
          <p:cNvPr id="8" name="Slide Number Placeholder 5">
            <a:extLst>
              <a:ext uri="{FF2B5EF4-FFF2-40B4-BE49-F238E27FC236}">
                <a16:creationId xmlns:a16="http://schemas.microsoft.com/office/drawing/2014/main" id="{D3FB5C89-6544-9843-8304-7A91641E49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1-800-247-1024 ext. 5</a:t>
            </a:r>
          </a:p>
        </p:txBody>
      </p:sp>
      <p:sp>
        <p:nvSpPr>
          <p:cNvPr id="10" name="Content Placeholder 2">
            <a:extLst>
              <a:ext uri="{FF2B5EF4-FFF2-40B4-BE49-F238E27FC236}">
                <a16:creationId xmlns:a16="http://schemas.microsoft.com/office/drawing/2014/main" id="{36D4C278-30DF-4C49-AC23-67514817514C}"/>
              </a:ext>
            </a:extLst>
          </p:cNvPr>
          <p:cNvSpPr>
            <a:spLocks noGrp="1"/>
          </p:cNvSpPr>
          <p:nvPr>
            <p:ph idx="1" hasCustomPrompt="1"/>
          </p:nvPr>
        </p:nvSpPr>
        <p:spPr>
          <a:xfrm>
            <a:off x="5784574" y="1765990"/>
            <a:ext cx="5569226" cy="4351338"/>
          </a:xfrm>
        </p:spPr>
        <p:txBody>
          <a:bodyPr>
            <a:noAutofit/>
          </a:bodyPr>
          <a:lstStyle>
            <a:lvl1pPr marL="0" indent="0">
              <a:lnSpc>
                <a:spcPct val="100000"/>
              </a:lnSpc>
              <a:buNone/>
              <a:defRPr sz="2600"/>
            </a:lvl1pPr>
          </a:lstStyle>
          <a:p>
            <a:pPr lvl="0"/>
            <a:r>
              <a:rPr lang="en-US" dirty="0"/>
              <a:t>Erin Zimmerman is the customer service and sales manager at Trace Analytics. With wide experience in customer service, she has a passion for problem solving and works hard to find the perfect solution for clients.</a:t>
            </a:r>
          </a:p>
          <a:p>
            <a:pPr lvl="0"/>
            <a:r>
              <a:rPr lang="en-US" dirty="0"/>
              <a:t>Erin is HACCP certified and works diligently with her team to provide the exceptional service that Trace Analytics is known for.</a:t>
            </a:r>
          </a:p>
        </p:txBody>
      </p:sp>
      <p:pic>
        <p:nvPicPr>
          <p:cNvPr id="12" name="Picture 11" descr="A picture containing person, wall&#10;&#10;Description automatically generated">
            <a:extLst>
              <a:ext uri="{FF2B5EF4-FFF2-40B4-BE49-F238E27FC236}">
                <a16:creationId xmlns:a16="http://schemas.microsoft.com/office/drawing/2014/main" id="{82C7B2DA-2A06-3240-8A36-66B065DB5794}"/>
              </a:ext>
            </a:extLst>
          </p:cNvPr>
          <p:cNvPicPr>
            <a:picLocks noChangeAspect="1"/>
          </p:cNvPicPr>
          <p:nvPr userDrawn="1"/>
        </p:nvPicPr>
        <p:blipFill rotWithShape="1">
          <a:blip r:embed="rId2"/>
          <a:srcRect t="12673" b="14674"/>
          <a:stretch/>
        </p:blipFill>
        <p:spPr>
          <a:xfrm>
            <a:off x="1341230" y="2276062"/>
            <a:ext cx="2863022" cy="292617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815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1F048B4-3471-2245-B617-21F6AE10C098}"/>
              </a:ext>
            </a:extLst>
          </p:cNvPr>
          <p:cNvSpPr/>
          <p:nvPr userDrawn="1"/>
        </p:nvSpPr>
        <p:spPr>
          <a:xfrm>
            <a:off x="1" y="3826081"/>
            <a:ext cx="12192000" cy="30319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883ABA-BFD6-D64C-98DB-60A1C956B016}"/>
              </a:ext>
            </a:extLst>
          </p:cNvPr>
          <p:cNvSpPr>
            <a:spLocks noGrp="1"/>
          </p:cNvSpPr>
          <p:nvPr>
            <p:ph type="title" hasCustomPrompt="1"/>
          </p:nvPr>
        </p:nvSpPr>
        <p:spPr>
          <a:xfrm>
            <a:off x="6003234" y="136525"/>
            <a:ext cx="6033051" cy="1294710"/>
          </a:xfrm>
        </p:spPr>
        <p:txBody>
          <a:bodyPr/>
          <a:lstStyle/>
          <a:p>
            <a:r>
              <a:rPr lang="en-US" dirty="0"/>
              <a:t>PRESENTATION OVERVIEW</a:t>
            </a:r>
          </a:p>
        </p:txBody>
      </p:sp>
      <p:sp>
        <p:nvSpPr>
          <p:cNvPr id="3" name="Content Placeholder 2">
            <a:extLst>
              <a:ext uri="{FF2B5EF4-FFF2-40B4-BE49-F238E27FC236}">
                <a16:creationId xmlns:a16="http://schemas.microsoft.com/office/drawing/2014/main" id="{6992A39E-E693-9143-B95E-7EEB96A4B9CD}"/>
              </a:ext>
            </a:extLst>
          </p:cNvPr>
          <p:cNvSpPr>
            <a:spLocks noGrp="1"/>
          </p:cNvSpPr>
          <p:nvPr>
            <p:ph idx="1"/>
          </p:nvPr>
        </p:nvSpPr>
        <p:spPr>
          <a:xfrm>
            <a:off x="6003234" y="1654589"/>
            <a:ext cx="6033051" cy="2034968"/>
          </a:xfrm>
        </p:spPr>
        <p:txBody>
          <a:bodyPr/>
          <a:lstStyle>
            <a:lvl1pPr marL="0" indent="0" algn="ctr">
              <a:buNone/>
              <a:defRPr/>
            </a:lvl1pPr>
          </a:lstStyle>
          <a:p>
            <a:pPr lvl="0"/>
            <a:r>
              <a:rPr lang="en-US" dirty="0"/>
              <a:t>Click to edit Master text styles</a:t>
            </a:r>
          </a:p>
        </p:txBody>
      </p:sp>
      <p:sp>
        <p:nvSpPr>
          <p:cNvPr id="22" name="Rectangle 21">
            <a:extLst>
              <a:ext uri="{FF2B5EF4-FFF2-40B4-BE49-F238E27FC236}">
                <a16:creationId xmlns:a16="http://schemas.microsoft.com/office/drawing/2014/main" id="{77D82BCB-FDE7-CF41-82DD-C393C7D16F79}"/>
              </a:ext>
            </a:extLst>
          </p:cNvPr>
          <p:cNvSpPr/>
          <p:nvPr userDrawn="1"/>
        </p:nvSpPr>
        <p:spPr>
          <a:xfrm>
            <a:off x="-9939" y="0"/>
            <a:ext cx="3319669" cy="3826081"/>
          </a:xfrm>
          <a:prstGeom prst="rect">
            <a:avLst/>
          </a:prstGeom>
          <a:solidFill>
            <a:srgbClr val="A0D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a:extLst>
              <a:ext uri="{FF2B5EF4-FFF2-40B4-BE49-F238E27FC236}">
                <a16:creationId xmlns:a16="http://schemas.microsoft.com/office/drawing/2014/main" id="{3932BC10-48D6-6542-A3C4-4805EE6EB9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Trace Analytics, LLC</a:t>
            </a:r>
          </a:p>
        </p:txBody>
      </p:sp>
      <p:sp>
        <p:nvSpPr>
          <p:cNvPr id="8" name="Footer Placeholder 4">
            <a:extLst>
              <a:ext uri="{FF2B5EF4-FFF2-40B4-BE49-F238E27FC236}">
                <a16:creationId xmlns:a16="http://schemas.microsoft.com/office/drawing/2014/main" id="{3F13053D-FD1B-FD4B-82A3-417D38385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sales@airchecklab.com</a:t>
            </a:r>
            <a:endParaRPr lang="en-US" dirty="0"/>
          </a:p>
        </p:txBody>
      </p:sp>
      <p:sp>
        <p:nvSpPr>
          <p:cNvPr id="9" name="Slide Number Placeholder 5">
            <a:extLst>
              <a:ext uri="{FF2B5EF4-FFF2-40B4-BE49-F238E27FC236}">
                <a16:creationId xmlns:a16="http://schemas.microsoft.com/office/drawing/2014/main" id="{F4111940-5011-7743-9F1F-65F6049B23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1-800-247-1024 ext. 5</a:t>
            </a:r>
          </a:p>
        </p:txBody>
      </p:sp>
      <p:pic>
        <p:nvPicPr>
          <p:cNvPr id="19" name="Picture 18">
            <a:extLst>
              <a:ext uri="{FF2B5EF4-FFF2-40B4-BE49-F238E27FC236}">
                <a16:creationId xmlns:a16="http://schemas.microsoft.com/office/drawing/2014/main" id="{1E7451D1-9AC0-D347-B5C7-FB4E2F35F9EC}"/>
              </a:ext>
            </a:extLst>
          </p:cNvPr>
          <p:cNvPicPr>
            <a:picLocks noChangeAspect="1"/>
          </p:cNvPicPr>
          <p:nvPr userDrawn="1"/>
        </p:nvPicPr>
        <p:blipFill>
          <a:blip r:embed="rId2"/>
          <a:stretch>
            <a:fillRect/>
          </a:stretch>
        </p:blipFill>
        <p:spPr>
          <a:xfrm>
            <a:off x="576470" y="517660"/>
            <a:ext cx="4959626" cy="2790799"/>
          </a:xfrm>
          <a:prstGeom prst="rect">
            <a:avLst/>
          </a:prstGeom>
        </p:spPr>
      </p:pic>
      <p:sp>
        <p:nvSpPr>
          <p:cNvPr id="27" name="Text Placeholder 26">
            <a:extLst>
              <a:ext uri="{FF2B5EF4-FFF2-40B4-BE49-F238E27FC236}">
                <a16:creationId xmlns:a16="http://schemas.microsoft.com/office/drawing/2014/main" id="{58267484-DF24-1D4D-9DFF-435F9F25C5F3}"/>
              </a:ext>
            </a:extLst>
          </p:cNvPr>
          <p:cNvSpPr>
            <a:spLocks noGrp="1"/>
          </p:cNvSpPr>
          <p:nvPr>
            <p:ph type="body" sz="quarter" idx="10" hasCustomPrompt="1"/>
          </p:nvPr>
        </p:nvSpPr>
        <p:spPr>
          <a:xfrm>
            <a:off x="829917" y="4594687"/>
            <a:ext cx="2743200" cy="365125"/>
          </a:xfrm>
        </p:spPr>
        <p:txBody>
          <a:bodyPr/>
          <a:lstStyle>
            <a:lvl1pPr marL="0" indent="0" algn="ctr">
              <a:buNone/>
              <a:defRPr sz="2400" b="1"/>
            </a:lvl1pPr>
            <a:lvl2pPr marL="457200" indent="0">
              <a:buNone/>
              <a:defRPr/>
            </a:lvl2pPr>
          </a:lstStyle>
          <a:p>
            <a:pPr lvl="0"/>
            <a:r>
              <a:rPr lang="en-US" dirty="0"/>
              <a:t>POINT ONE</a:t>
            </a:r>
          </a:p>
        </p:txBody>
      </p:sp>
      <p:sp>
        <p:nvSpPr>
          <p:cNvPr id="28" name="Text Placeholder 26">
            <a:extLst>
              <a:ext uri="{FF2B5EF4-FFF2-40B4-BE49-F238E27FC236}">
                <a16:creationId xmlns:a16="http://schemas.microsoft.com/office/drawing/2014/main" id="{6B63DE28-7C71-FC4E-8F1A-16C5789FD0FD}"/>
              </a:ext>
            </a:extLst>
          </p:cNvPr>
          <p:cNvSpPr>
            <a:spLocks noGrp="1"/>
          </p:cNvSpPr>
          <p:nvPr>
            <p:ph type="body" sz="quarter" idx="11" hasCustomPrompt="1"/>
          </p:nvPr>
        </p:nvSpPr>
        <p:spPr>
          <a:xfrm>
            <a:off x="838200" y="5128590"/>
            <a:ext cx="2743200" cy="1068063"/>
          </a:xfrm>
        </p:spPr>
        <p:txBody>
          <a:bodyPr>
            <a:normAutofit/>
          </a:bodyPr>
          <a:lstStyle>
            <a:lvl1pPr marL="0" indent="0" algn="ctr">
              <a:buNone/>
              <a:defRPr sz="1600" b="0"/>
            </a:lvl1pPr>
            <a:lvl2pPr marL="457200" indent="0">
              <a:buNone/>
              <a:defRPr/>
            </a:lvl2pPr>
          </a:lstStyle>
          <a:p>
            <a:pPr lvl="0"/>
            <a:r>
              <a:rPr lang="en-US" dirty="0"/>
              <a:t>Details about the above point.</a:t>
            </a:r>
          </a:p>
        </p:txBody>
      </p:sp>
      <p:sp>
        <p:nvSpPr>
          <p:cNvPr id="29" name="TextBox 28">
            <a:extLst>
              <a:ext uri="{FF2B5EF4-FFF2-40B4-BE49-F238E27FC236}">
                <a16:creationId xmlns:a16="http://schemas.microsoft.com/office/drawing/2014/main" id="{49BC4568-E745-EC46-B0C9-271EECB64CCF}"/>
              </a:ext>
            </a:extLst>
          </p:cNvPr>
          <p:cNvSpPr txBox="1"/>
          <p:nvPr userDrawn="1"/>
        </p:nvSpPr>
        <p:spPr>
          <a:xfrm>
            <a:off x="2027582" y="4025718"/>
            <a:ext cx="347869" cy="369332"/>
          </a:xfrm>
          <a:prstGeom prst="rect">
            <a:avLst/>
          </a:prstGeom>
          <a:solidFill>
            <a:schemeClr val="tx1">
              <a:lumMod val="50000"/>
              <a:lumOff val="50000"/>
            </a:schemeClr>
          </a:solidFill>
        </p:spPr>
        <p:txBody>
          <a:bodyPr wrap="square" rtlCol="0" anchor="ctr">
            <a:spAutoFit/>
          </a:bodyPr>
          <a:lstStyle/>
          <a:p>
            <a:pPr algn="ctr"/>
            <a:r>
              <a:rPr lang="en-US" b="1" i="0" dirty="0">
                <a:solidFill>
                  <a:schemeClr val="bg1"/>
                </a:solidFill>
                <a:latin typeface="Arial" panose="020B0604020202020204" pitchFamily="34" charset="0"/>
                <a:cs typeface="Arial" panose="020B0604020202020204" pitchFamily="34" charset="0"/>
              </a:rPr>
              <a:t>1</a:t>
            </a:r>
          </a:p>
        </p:txBody>
      </p:sp>
      <p:sp>
        <p:nvSpPr>
          <p:cNvPr id="30" name="Text Placeholder 26">
            <a:extLst>
              <a:ext uri="{FF2B5EF4-FFF2-40B4-BE49-F238E27FC236}">
                <a16:creationId xmlns:a16="http://schemas.microsoft.com/office/drawing/2014/main" id="{FAD5146E-CEB3-E544-884A-33A53E78C499}"/>
              </a:ext>
            </a:extLst>
          </p:cNvPr>
          <p:cNvSpPr>
            <a:spLocks noGrp="1"/>
          </p:cNvSpPr>
          <p:nvPr>
            <p:ph type="body" sz="quarter" idx="12" hasCustomPrompt="1"/>
          </p:nvPr>
        </p:nvSpPr>
        <p:spPr>
          <a:xfrm>
            <a:off x="4724400" y="4594687"/>
            <a:ext cx="2743200" cy="365125"/>
          </a:xfrm>
        </p:spPr>
        <p:txBody>
          <a:bodyPr/>
          <a:lstStyle>
            <a:lvl1pPr marL="0" indent="0" algn="ctr">
              <a:buNone/>
              <a:defRPr sz="2400" b="1"/>
            </a:lvl1pPr>
            <a:lvl2pPr marL="457200" indent="0">
              <a:buNone/>
              <a:defRPr/>
            </a:lvl2pPr>
          </a:lstStyle>
          <a:p>
            <a:pPr lvl="0"/>
            <a:r>
              <a:rPr lang="en-US" dirty="0"/>
              <a:t>POINT TWO</a:t>
            </a:r>
          </a:p>
        </p:txBody>
      </p:sp>
      <p:sp>
        <p:nvSpPr>
          <p:cNvPr id="31" name="Text Placeholder 26">
            <a:extLst>
              <a:ext uri="{FF2B5EF4-FFF2-40B4-BE49-F238E27FC236}">
                <a16:creationId xmlns:a16="http://schemas.microsoft.com/office/drawing/2014/main" id="{59CD8F93-E953-2544-A19C-7495DAC9688E}"/>
              </a:ext>
            </a:extLst>
          </p:cNvPr>
          <p:cNvSpPr>
            <a:spLocks noGrp="1"/>
          </p:cNvSpPr>
          <p:nvPr>
            <p:ph type="body" sz="quarter" idx="13" hasCustomPrompt="1"/>
          </p:nvPr>
        </p:nvSpPr>
        <p:spPr>
          <a:xfrm>
            <a:off x="4732683" y="5128590"/>
            <a:ext cx="2743200" cy="1068063"/>
          </a:xfrm>
        </p:spPr>
        <p:txBody>
          <a:bodyPr>
            <a:normAutofit/>
          </a:bodyPr>
          <a:lstStyle>
            <a:lvl1pPr marL="0" indent="0" algn="ctr">
              <a:buNone/>
              <a:defRPr sz="1600" b="0"/>
            </a:lvl1pPr>
            <a:lvl2pPr marL="457200" indent="0">
              <a:buNone/>
              <a:defRPr/>
            </a:lvl2pPr>
          </a:lstStyle>
          <a:p>
            <a:pPr lvl="0"/>
            <a:r>
              <a:rPr lang="en-US" dirty="0"/>
              <a:t>Details about the above point.</a:t>
            </a:r>
          </a:p>
        </p:txBody>
      </p:sp>
      <p:sp>
        <p:nvSpPr>
          <p:cNvPr id="32" name="TextBox 31">
            <a:extLst>
              <a:ext uri="{FF2B5EF4-FFF2-40B4-BE49-F238E27FC236}">
                <a16:creationId xmlns:a16="http://schemas.microsoft.com/office/drawing/2014/main" id="{889C84C2-8E6F-A54B-BD94-6D579F785CDE}"/>
              </a:ext>
            </a:extLst>
          </p:cNvPr>
          <p:cNvSpPr txBox="1"/>
          <p:nvPr userDrawn="1"/>
        </p:nvSpPr>
        <p:spPr>
          <a:xfrm>
            <a:off x="5922065" y="4025718"/>
            <a:ext cx="347869" cy="369332"/>
          </a:xfrm>
          <a:prstGeom prst="rect">
            <a:avLst/>
          </a:prstGeom>
          <a:solidFill>
            <a:schemeClr val="tx1">
              <a:lumMod val="50000"/>
              <a:lumOff val="50000"/>
            </a:schemeClr>
          </a:solidFill>
        </p:spPr>
        <p:txBody>
          <a:bodyPr wrap="square" rtlCol="0" anchor="ctr">
            <a:spAutoFit/>
          </a:bodyPr>
          <a:lstStyle/>
          <a:p>
            <a:pPr algn="ctr"/>
            <a:r>
              <a:rPr lang="en-US" b="1" i="0" dirty="0">
                <a:solidFill>
                  <a:schemeClr val="bg1"/>
                </a:solidFill>
                <a:latin typeface="Arial" panose="020B0604020202020204" pitchFamily="34" charset="0"/>
                <a:cs typeface="Arial" panose="020B0604020202020204" pitchFamily="34" charset="0"/>
              </a:rPr>
              <a:t>2</a:t>
            </a:r>
          </a:p>
        </p:txBody>
      </p:sp>
      <p:sp>
        <p:nvSpPr>
          <p:cNvPr id="33" name="Text Placeholder 26">
            <a:extLst>
              <a:ext uri="{FF2B5EF4-FFF2-40B4-BE49-F238E27FC236}">
                <a16:creationId xmlns:a16="http://schemas.microsoft.com/office/drawing/2014/main" id="{C1C46371-787E-8149-BBE0-44ADEA71B114}"/>
              </a:ext>
            </a:extLst>
          </p:cNvPr>
          <p:cNvSpPr>
            <a:spLocks noGrp="1"/>
          </p:cNvSpPr>
          <p:nvPr>
            <p:ph type="body" sz="quarter" idx="14" hasCustomPrompt="1"/>
          </p:nvPr>
        </p:nvSpPr>
        <p:spPr>
          <a:xfrm>
            <a:off x="8602317" y="4508931"/>
            <a:ext cx="2743200" cy="365125"/>
          </a:xfrm>
        </p:spPr>
        <p:txBody>
          <a:bodyPr/>
          <a:lstStyle>
            <a:lvl1pPr marL="0" indent="0" algn="ctr">
              <a:buNone/>
              <a:defRPr sz="2400" b="1"/>
            </a:lvl1pPr>
            <a:lvl2pPr marL="457200" indent="0">
              <a:buNone/>
              <a:defRPr/>
            </a:lvl2pPr>
          </a:lstStyle>
          <a:p>
            <a:pPr lvl="0"/>
            <a:r>
              <a:rPr lang="en-US" dirty="0"/>
              <a:t>POINT THREE</a:t>
            </a:r>
          </a:p>
        </p:txBody>
      </p:sp>
      <p:sp>
        <p:nvSpPr>
          <p:cNvPr id="34" name="Text Placeholder 26">
            <a:extLst>
              <a:ext uri="{FF2B5EF4-FFF2-40B4-BE49-F238E27FC236}">
                <a16:creationId xmlns:a16="http://schemas.microsoft.com/office/drawing/2014/main" id="{C5FAA9C1-6721-C646-8AB7-C5E18E4941FB}"/>
              </a:ext>
            </a:extLst>
          </p:cNvPr>
          <p:cNvSpPr>
            <a:spLocks noGrp="1"/>
          </p:cNvSpPr>
          <p:nvPr>
            <p:ph type="body" sz="quarter" idx="15" hasCustomPrompt="1"/>
          </p:nvPr>
        </p:nvSpPr>
        <p:spPr>
          <a:xfrm>
            <a:off x="8610600" y="5042834"/>
            <a:ext cx="2743200" cy="1068063"/>
          </a:xfrm>
        </p:spPr>
        <p:txBody>
          <a:bodyPr>
            <a:normAutofit/>
          </a:bodyPr>
          <a:lstStyle>
            <a:lvl1pPr marL="0" indent="0" algn="ctr">
              <a:buNone/>
              <a:defRPr sz="1600" b="0"/>
            </a:lvl1pPr>
            <a:lvl2pPr marL="457200" indent="0">
              <a:buNone/>
              <a:defRPr/>
            </a:lvl2pPr>
          </a:lstStyle>
          <a:p>
            <a:pPr lvl="0"/>
            <a:r>
              <a:rPr lang="en-US" dirty="0"/>
              <a:t>Details about the above point.</a:t>
            </a:r>
          </a:p>
        </p:txBody>
      </p:sp>
      <p:sp>
        <p:nvSpPr>
          <p:cNvPr id="35" name="TextBox 34">
            <a:extLst>
              <a:ext uri="{FF2B5EF4-FFF2-40B4-BE49-F238E27FC236}">
                <a16:creationId xmlns:a16="http://schemas.microsoft.com/office/drawing/2014/main" id="{AF427BEA-2369-1047-A094-792BC359CE35}"/>
              </a:ext>
            </a:extLst>
          </p:cNvPr>
          <p:cNvSpPr txBox="1"/>
          <p:nvPr userDrawn="1"/>
        </p:nvSpPr>
        <p:spPr>
          <a:xfrm>
            <a:off x="9799982" y="3939962"/>
            <a:ext cx="347869" cy="369332"/>
          </a:xfrm>
          <a:prstGeom prst="rect">
            <a:avLst/>
          </a:prstGeom>
          <a:solidFill>
            <a:schemeClr val="tx1">
              <a:lumMod val="50000"/>
              <a:lumOff val="50000"/>
            </a:schemeClr>
          </a:solidFill>
        </p:spPr>
        <p:txBody>
          <a:bodyPr wrap="square" rtlCol="0" anchor="ctr">
            <a:spAutoFit/>
          </a:bodyPr>
          <a:lstStyle/>
          <a:p>
            <a:pPr algn="ctr"/>
            <a:r>
              <a:rPr lang="en-US" b="1" i="0" dirty="0">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428559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4A8E9-470A-F445-ACDB-CC38DC050901}"/>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7B656D1-EF33-F545-A3E0-4452220E80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30C211A4-F583-334F-B207-49A35FA7A7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Trace Analytics, LLC</a:t>
            </a:r>
          </a:p>
        </p:txBody>
      </p:sp>
      <p:sp>
        <p:nvSpPr>
          <p:cNvPr id="8" name="Footer Placeholder 4">
            <a:extLst>
              <a:ext uri="{FF2B5EF4-FFF2-40B4-BE49-F238E27FC236}">
                <a16:creationId xmlns:a16="http://schemas.microsoft.com/office/drawing/2014/main" id="{BCA13E5D-B698-EA46-989F-1E9A18609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sales@airchecklab.com</a:t>
            </a:r>
            <a:endParaRPr lang="en-US" dirty="0"/>
          </a:p>
        </p:txBody>
      </p:sp>
      <p:sp>
        <p:nvSpPr>
          <p:cNvPr id="9" name="Slide Number Placeholder 5">
            <a:extLst>
              <a:ext uri="{FF2B5EF4-FFF2-40B4-BE49-F238E27FC236}">
                <a16:creationId xmlns:a16="http://schemas.microsoft.com/office/drawing/2014/main" id="{EBCFCB8C-454C-AD4A-A042-C36F8D439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1-800-247-1024 ext. 5</a:t>
            </a:r>
          </a:p>
        </p:txBody>
      </p:sp>
    </p:spTree>
    <p:extLst>
      <p:ext uri="{BB962C8B-B14F-4D97-AF65-F5344CB8AC3E}">
        <p14:creationId xmlns:p14="http://schemas.microsoft.com/office/powerpoint/2010/main" val="2243763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3CD8-33B2-8642-B451-31CC72147A86}"/>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38C49E-B4D9-F24D-83E4-CB97ECFF30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DBDF7-8167-974B-A747-9E94BF4E76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B4B83616-2FE9-D846-80A8-15DCEEB14E5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Trace Analytics, LLC</a:t>
            </a:r>
          </a:p>
        </p:txBody>
      </p:sp>
      <p:sp>
        <p:nvSpPr>
          <p:cNvPr id="9" name="Footer Placeholder 4">
            <a:extLst>
              <a:ext uri="{FF2B5EF4-FFF2-40B4-BE49-F238E27FC236}">
                <a16:creationId xmlns:a16="http://schemas.microsoft.com/office/drawing/2014/main" id="{2FD30059-6AB9-CB42-BE45-54D56C04AB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sales@airchecklab.com</a:t>
            </a:r>
            <a:endParaRPr lang="en-US" dirty="0"/>
          </a:p>
        </p:txBody>
      </p:sp>
      <p:sp>
        <p:nvSpPr>
          <p:cNvPr id="10" name="Slide Number Placeholder 5">
            <a:extLst>
              <a:ext uri="{FF2B5EF4-FFF2-40B4-BE49-F238E27FC236}">
                <a16:creationId xmlns:a16="http://schemas.microsoft.com/office/drawing/2014/main" id="{FCAF7D10-E3EC-064B-B159-AD60DC332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1-800-247-1024 ext. 5</a:t>
            </a:r>
          </a:p>
        </p:txBody>
      </p:sp>
    </p:spTree>
    <p:extLst>
      <p:ext uri="{BB962C8B-B14F-4D97-AF65-F5344CB8AC3E}">
        <p14:creationId xmlns:p14="http://schemas.microsoft.com/office/powerpoint/2010/main" val="1072692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BCA6-4B0C-B248-BD54-9D756BF968C3}"/>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9599A26-A3E7-9647-8BF1-F8767041B4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1B5316-C009-B04B-9416-F245AFE8D6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A68DEF-F295-7549-ADCC-9D654C0C3B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1FD8F8-4A1C-9F48-8B1A-16ECDFDFA9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C980AF2F-C6E2-4143-8872-21626848A027}"/>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Trace Analytics, LLC</a:t>
            </a:r>
          </a:p>
        </p:txBody>
      </p:sp>
      <p:sp>
        <p:nvSpPr>
          <p:cNvPr id="11" name="Footer Placeholder 4">
            <a:extLst>
              <a:ext uri="{FF2B5EF4-FFF2-40B4-BE49-F238E27FC236}">
                <a16:creationId xmlns:a16="http://schemas.microsoft.com/office/drawing/2014/main" id="{D9296403-C5E3-2A4A-9438-D849DE381B4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sales@airchecklab.com</a:t>
            </a:r>
            <a:endParaRPr lang="en-US" dirty="0"/>
          </a:p>
        </p:txBody>
      </p:sp>
      <p:sp>
        <p:nvSpPr>
          <p:cNvPr id="12" name="Slide Number Placeholder 5">
            <a:extLst>
              <a:ext uri="{FF2B5EF4-FFF2-40B4-BE49-F238E27FC236}">
                <a16:creationId xmlns:a16="http://schemas.microsoft.com/office/drawing/2014/main" id="{132B1DB4-E410-1049-8DAB-FDC8D7FCD52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1-800-247-1024 ext. 5</a:t>
            </a:r>
          </a:p>
        </p:txBody>
      </p:sp>
    </p:spTree>
    <p:extLst>
      <p:ext uri="{BB962C8B-B14F-4D97-AF65-F5344CB8AC3E}">
        <p14:creationId xmlns:p14="http://schemas.microsoft.com/office/powerpoint/2010/main" val="1753810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2/17/2022</a:t>
            </a:fld>
            <a:endParaRPr lang="en-US"/>
          </a:p>
        </p:txBody>
      </p:sp>
      <p:sp>
        <p:nvSpPr>
          <p:cNvPr id="6" name="Footer Placeholder 5"/>
          <p:cNvSpPr>
            <a:spLocks noGrp="1"/>
          </p:cNvSpPr>
          <p:nvPr>
            <p:ph type="ftr" sz="quarter" idx="11"/>
          </p:nvPr>
        </p:nvSpPr>
        <p:spPr>
          <a:xfrm rot="5400000">
            <a:off x="9560560" y="3642360"/>
            <a:ext cx="4572000" cy="487680"/>
          </a:xfrm>
          <a:prstGeom prst="rect">
            <a:avLst/>
          </a:prstGeom>
        </p:spPr>
        <p:txBody>
          <a:bodyPr/>
          <a:lstStyle/>
          <a:p>
            <a:endParaRPr lang="en-US" dirty="0"/>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32C6F8-567B-F146-9AE8-FC7C69C13F0A}"/>
              </a:ext>
            </a:extLst>
          </p:cNvPr>
          <p:cNvSpPr/>
          <p:nvPr userDrawn="1"/>
        </p:nvSpPr>
        <p:spPr>
          <a:xfrm>
            <a:off x="8608395" y="0"/>
            <a:ext cx="3581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few men in hardhats looking at a computer&#10;&#10;Description automatically generated with low confidence">
            <a:extLst>
              <a:ext uri="{FF2B5EF4-FFF2-40B4-BE49-F238E27FC236}">
                <a16:creationId xmlns:a16="http://schemas.microsoft.com/office/drawing/2014/main" id="{D415AF0B-9743-E545-A6BA-ECE1D73676AA}"/>
              </a:ext>
            </a:extLst>
          </p:cNvPr>
          <p:cNvPicPr>
            <a:picLocks noChangeAspect="1"/>
          </p:cNvPicPr>
          <p:nvPr userDrawn="1"/>
        </p:nvPicPr>
        <p:blipFill>
          <a:blip r:embed="rId2"/>
          <a:stretch>
            <a:fillRect/>
          </a:stretch>
        </p:blipFill>
        <p:spPr>
          <a:xfrm>
            <a:off x="3581400" y="2014025"/>
            <a:ext cx="8608395" cy="4843975"/>
          </a:xfrm>
          <a:prstGeom prst="rect">
            <a:avLst/>
          </a:prstGeom>
        </p:spPr>
      </p:pic>
      <p:sp>
        <p:nvSpPr>
          <p:cNvPr id="5" name="Date Placeholder 3">
            <a:extLst>
              <a:ext uri="{FF2B5EF4-FFF2-40B4-BE49-F238E27FC236}">
                <a16:creationId xmlns:a16="http://schemas.microsoft.com/office/drawing/2014/main" id="{288FE5A1-B554-8F42-9719-3E5FFAB4C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Trace Analytics, LLC</a:t>
            </a:r>
          </a:p>
        </p:txBody>
      </p:sp>
      <p:sp>
        <p:nvSpPr>
          <p:cNvPr id="6" name="Footer Placeholder 4">
            <a:extLst>
              <a:ext uri="{FF2B5EF4-FFF2-40B4-BE49-F238E27FC236}">
                <a16:creationId xmlns:a16="http://schemas.microsoft.com/office/drawing/2014/main" id="{9B6B3FD7-9EB5-C24A-B8C5-B1238DB22B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sales@airchecklab.com</a:t>
            </a:r>
            <a:endParaRPr lang="en-US" dirty="0"/>
          </a:p>
        </p:txBody>
      </p:sp>
      <p:sp>
        <p:nvSpPr>
          <p:cNvPr id="7" name="Slide Number Placeholder 5">
            <a:extLst>
              <a:ext uri="{FF2B5EF4-FFF2-40B4-BE49-F238E27FC236}">
                <a16:creationId xmlns:a16="http://schemas.microsoft.com/office/drawing/2014/main" id="{C33751E3-3545-984C-B674-5E02E67B99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1-800-247-1024 ext. 5</a:t>
            </a:r>
          </a:p>
        </p:txBody>
      </p:sp>
      <p:sp>
        <p:nvSpPr>
          <p:cNvPr id="13" name="Title 1">
            <a:extLst>
              <a:ext uri="{FF2B5EF4-FFF2-40B4-BE49-F238E27FC236}">
                <a16:creationId xmlns:a16="http://schemas.microsoft.com/office/drawing/2014/main" id="{C6522C54-FF43-884D-893B-49ACDB1627F1}"/>
              </a:ext>
            </a:extLst>
          </p:cNvPr>
          <p:cNvSpPr>
            <a:spLocks noGrp="1"/>
          </p:cNvSpPr>
          <p:nvPr>
            <p:ph type="title" hasCustomPrompt="1"/>
          </p:nvPr>
        </p:nvSpPr>
        <p:spPr>
          <a:xfrm>
            <a:off x="3581400" y="582790"/>
            <a:ext cx="7888355" cy="1294710"/>
          </a:xfrm>
        </p:spPr>
        <p:txBody>
          <a:bodyPr/>
          <a:lstStyle/>
          <a:p>
            <a:r>
              <a:rPr lang="en-US" dirty="0"/>
              <a:t>DISTRIBUTOR SOLUTIONS</a:t>
            </a:r>
          </a:p>
        </p:txBody>
      </p:sp>
      <p:cxnSp>
        <p:nvCxnSpPr>
          <p:cNvPr id="16" name="Straight Connector 15">
            <a:extLst>
              <a:ext uri="{FF2B5EF4-FFF2-40B4-BE49-F238E27FC236}">
                <a16:creationId xmlns:a16="http://schemas.microsoft.com/office/drawing/2014/main" id="{7737B071-C818-2A49-A9BA-A8573AB7A45F}"/>
              </a:ext>
            </a:extLst>
          </p:cNvPr>
          <p:cNvCxnSpPr>
            <a:cxnSpLocks/>
          </p:cNvCxnSpPr>
          <p:nvPr userDrawn="1"/>
        </p:nvCxnSpPr>
        <p:spPr>
          <a:xfrm flipH="1">
            <a:off x="598004" y="1255348"/>
            <a:ext cx="3243470" cy="22185"/>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7" name="Content Placeholder 3">
            <a:extLst>
              <a:ext uri="{FF2B5EF4-FFF2-40B4-BE49-F238E27FC236}">
                <a16:creationId xmlns:a16="http://schemas.microsoft.com/office/drawing/2014/main" id="{30203219-0958-0649-8846-AB081D5C42FF}"/>
              </a:ext>
            </a:extLst>
          </p:cNvPr>
          <p:cNvSpPr>
            <a:spLocks noGrp="1"/>
          </p:cNvSpPr>
          <p:nvPr>
            <p:ph sz="half" idx="10" hasCustomPrompt="1"/>
          </p:nvPr>
        </p:nvSpPr>
        <p:spPr>
          <a:xfrm>
            <a:off x="838200" y="2509556"/>
            <a:ext cx="2539516" cy="3356705"/>
          </a:xfrm>
        </p:spPr>
        <p:txBody>
          <a:bodyPr>
            <a:normAutofit/>
          </a:bodyPr>
          <a:lstStyle>
            <a:lvl1pPr marL="0" indent="0" algn="r">
              <a:buNone/>
              <a:defRPr sz="1600"/>
            </a:lvl1pPr>
            <a:lvl2pPr>
              <a:defRPr sz="2000"/>
            </a:lvl2pPr>
            <a:lvl3pPr>
              <a:defRPr sz="1800"/>
            </a:lvl3pPr>
            <a:lvl4pPr>
              <a:defRPr sz="1600"/>
            </a:lvl4pPr>
            <a:lvl5pPr>
              <a:defRPr sz="1600"/>
            </a:lvl5pPr>
          </a:lstStyle>
          <a:p>
            <a:pPr lvl="0"/>
            <a:r>
              <a:rPr lang="en-US" dirty="0"/>
              <a:t>Distributor information here!</a:t>
            </a:r>
          </a:p>
        </p:txBody>
      </p:sp>
    </p:spTree>
    <p:extLst>
      <p:ext uri="{BB962C8B-B14F-4D97-AF65-F5344CB8AC3E}">
        <p14:creationId xmlns:p14="http://schemas.microsoft.com/office/powerpoint/2010/main" val="2194571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AD73-A93C-734A-8414-36E783316230}"/>
              </a:ext>
            </a:extLst>
          </p:cNvPr>
          <p:cNvSpPr>
            <a:spLocks noGrp="1"/>
          </p:cNvSpPr>
          <p:nvPr>
            <p:ph type="title" hasCustomPrompt="1"/>
          </p:nvPr>
        </p:nvSpPr>
        <p:spPr>
          <a:xfrm>
            <a:off x="839788" y="457200"/>
            <a:ext cx="3932237" cy="1600200"/>
          </a:xfrm>
        </p:spPr>
        <p:txBody>
          <a:bodyPr anchor="ct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45CAC8D-754A-FC4A-98D7-4086B197E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FFF406-9B43-914B-905E-D22189A739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E02DCCB9-6A54-B341-9834-3BF1CD00415E}"/>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Trace Analytics, LLC</a:t>
            </a:r>
          </a:p>
        </p:txBody>
      </p:sp>
      <p:sp>
        <p:nvSpPr>
          <p:cNvPr id="9" name="Footer Placeholder 4">
            <a:extLst>
              <a:ext uri="{FF2B5EF4-FFF2-40B4-BE49-F238E27FC236}">
                <a16:creationId xmlns:a16="http://schemas.microsoft.com/office/drawing/2014/main" id="{CA66A249-CDAB-FA4F-A305-00B2328BD4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sales@airchecklab.com</a:t>
            </a:r>
            <a:endParaRPr lang="en-US" dirty="0"/>
          </a:p>
        </p:txBody>
      </p:sp>
      <p:sp>
        <p:nvSpPr>
          <p:cNvPr id="10" name="Slide Number Placeholder 5">
            <a:extLst>
              <a:ext uri="{FF2B5EF4-FFF2-40B4-BE49-F238E27FC236}">
                <a16:creationId xmlns:a16="http://schemas.microsoft.com/office/drawing/2014/main" id="{2D0A4261-65AB-4C4D-A7E4-4FDE9045D0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1-800-247-1024 ext. 5</a:t>
            </a:r>
          </a:p>
        </p:txBody>
      </p:sp>
    </p:spTree>
    <p:extLst>
      <p:ext uri="{BB962C8B-B14F-4D97-AF65-F5344CB8AC3E}">
        <p14:creationId xmlns:p14="http://schemas.microsoft.com/office/powerpoint/2010/main" val="2638666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9FF1-713A-714F-A3DB-6F2BBF9D6FBF}"/>
              </a:ext>
            </a:extLst>
          </p:cNvPr>
          <p:cNvSpPr>
            <a:spLocks noGrp="1"/>
          </p:cNvSpPr>
          <p:nvPr>
            <p:ph type="title" hasCustomPrompt="1"/>
          </p:nvPr>
        </p:nvSpPr>
        <p:spPr>
          <a:xfrm>
            <a:off x="839788" y="457200"/>
            <a:ext cx="3932237" cy="1600200"/>
          </a:xfrm>
        </p:spPr>
        <p:txBody>
          <a:bodyPr anchor="ctr"/>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1C16CA4-ABB4-0845-A3BA-888383E928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800334-8008-EF4E-8A8F-BD0D7D8E7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B509108E-43E2-3546-8CE1-D0BB79A6B13E}"/>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Trace Analytics, LLC</a:t>
            </a:r>
          </a:p>
        </p:txBody>
      </p:sp>
      <p:sp>
        <p:nvSpPr>
          <p:cNvPr id="9" name="Footer Placeholder 4">
            <a:extLst>
              <a:ext uri="{FF2B5EF4-FFF2-40B4-BE49-F238E27FC236}">
                <a16:creationId xmlns:a16="http://schemas.microsoft.com/office/drawing/2014/main" id="{ED25C9E9-F3E7-EE49-ADE4-E87C4EC9B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sales@airchecklab.com</a:t>
            </a:r>
            <a:endParaRPr lang="en-US" dirty="0"/>
          </a:p>
        </p:txBody>
      </p:sp>
      <p:sp>
        <p:nvSpPr>
          <p:cNvPr id="10" name="Slide Number Placeholder 5">
            <a:extLst>
              <a:ext uri="{FF2B5EF4-FFF2-40B4-BE49-F238E27FC236}">
                <a16:creationId xmlns:a16="http://schemas.microsoft.com/office/drawing/2014/main" id="{99D8DF22-813B-924D-8230-E491D04E2B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1-800-247-1024 ext. 5</a:t>
            </a:r>
          </a:p>
        </p:txBody>
      </p:sp>
    </p:spTree>
    <p:extLst>
      <p:ext uri="{BB962C8B-B14F-4D97-AF65-F5344CB8AC3E}">
        <p14:creationId xmlns:p14="http://schemas.microsoft.com/office/powerpoint/2010/main" val="465056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2DD16-BDF9-754E-9593-C6A921637283}"/>
              </a:ext>
            </a:extLst>
          </p:cNvPr>
          <p:cNvSpPr>
            <a:spLocks noGrp="1"/>
          </p:cNvSpPr>
          <p:nvPr>
            <p:ph type="title" hasCustomPrompt="1"/>
          </p:nvPr>
        </p:nvSpPr>
        <p:spPr/>
        <p:txBody>
          <a:bodyPr/>
          <a:lstStyle/>
          <a:p>
            <a:r>
              <a:rPr lang="en-US" dirty="0"/>
              <a:t>COMPRESSED AIR TESTING PACKAGES</a:t>
            </a:r>
          </a:p>
        </p:txBody>
      </p:sp>
      <p:sp>
        <p:nvSpPr>
          <p:cNvPr id="7" name="Date Placeholder 3">
            <a:extLst>
              <a:ext uri="{FF2B5EF4-FFF2-40B4-BE49-F238E27FC236}">
                <a16:creationId xmlns:a16="http://schemas.microsoft.com/office/drawing/2014/main" id="{3598B2EF-D0AA-5F49-B78C-EEDD9BF9C5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Trace Analytics, LLC</a:t>
            </a:r>
          </a:p>
        </p:txBody>
      </p:sp>
      <p:sp>
        <p:nvSpPr>
          <p:cNvPr id="8" name="Footer Placeholder 4">
            <a:extLst>
              <a:ext uri="{FF2B5EF4-FFF2-40B4-BE49-F238E27FC236}">
                <a16:creationId xmlns:a16="http://schemas.microsoft.com/office/drawing/2014/main" id="{3A239F56-D3FD-0F44-8B50-99AC7E4C52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sales@airchecklab.com</a:t>
            </a:r>
            <a:endParaRPr lang="en-US" dirty="0"/>
          </a:p>
        </p:txBody>
      </p:sp>
      <p:sp>
        <p:nvSpPr>
          <p:cNvPr id="9" name="Slide Number Placeholder 5">
            <a:extLst>
              <a:ext uri="{FF2B5EF4-FFF2-40B4-BE49-F238E27FC236}">
                <a16:creationId xmlns:a16="http://schemas.microsoft.com/office/drawing/2014/main" id="{832CEDAA-2B4A-1F47-8B57-4A0E370AF3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1-800-247-1024 ext. 5</a:t>
            </a:r>
          </a:p>
        </p:txBody>
      </p:sp>
    </p:spTree>
    <p:extLst>
      <p:ext uri="{BB962C8B-B14F-4D97-AF65-F5344CB8AC3E}">
        <p14:creationId xmlns:p14="http://schemas.microsoft.com/office/powerpoint/2010/main" val="2022662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901B582-2977-3949-A247-4F0C1F3346B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12192000" cy="6858000"/>
          </a:xfrm>
          <a:prstGeom prst="rect">
            <a:avLst/>
          </a:prstGeom>
        </p:spPr>
      </p:pic>
      <p:sp>
        <p:nvSpPr>
          <p:cNvPr id="7" name="Date Placeholder 3">
            <a:extLst>
              <a:ext uri="{FF2B5EF4-FFF2-40B4-BE49-F238E27FC236}">
                <a16:creationId xmlns:a16="http://schemas.microsoft.com/office/drawing/2014/main" id="{E57758E7-22C8-F84B-AAE2-902E4D46D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r>
              <a:rPr lang="en-US" dirty="0"/>
              <a:t>Trace Analytics, LLC</a:t>
            </a:r>
          </a:p>
        </p:txBody>
      </p:sp>
      <p:sp>
        <p:nvSpPr>
          <p:cNvPr id="8" name="Footer Placeholder 4">
            <a:extLst>
              <a:ext uri="{FF2B5EF4-FFF2-40B4-BE49-F238E27FC236}">
                <a16:creationId xmlns:a16="http://schemas.microsoft.com/office/drawing/2014/main" id="{723D078B-6CF7-0E4D-86E3-0FA1827E54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dirty="0" err="1"/>
              <a:t>sales@airchecklab.com</a:t>
            </a:r>
            <a:endParaRPr lang="en-US" dirty="0"/>
          </a:p>
        </p:txBody>
      </p:sp>
      <p:sp>
        <p:nvSpPr>
          <p:cNvPr id="9" name="Slide Number Placeholder 5">
            <a:extLst>
              <a:ext uri="{FF2B5EF4-FFF2-40B4-BE49-F238E27FC236}">
                <a16:creationId xmlns:a16="http://schemas.microsoft.com/office/drawing/2014/main" id="{A436D3EF-7A09-5148-9AB0-B703E52FB0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r>
              <a:rPr lang="en-US" dirty="0"/>
              <a:t>1-800-247-1024 ext. 5</a:t>
            </a:r>
          </a:p>
        </p:txBody>
      </p:sp>
      <p:sp>
        <p:nvSpPr>
          <p:cNvPr id="11" name="Title 1">
            <a:extLst>
              <a:ext uri="{FF2B5EF4-FFF2-40B4-BE49-F238E27FC236}">
                <a16:creationId xmlns:a16="http://schemas.microsoft.com/office/drawing/2014/main" id="{8D9BB4A1-EEB8-2A47-932D-053586440AD1}"/>
              </a:ext>
            </a:extLst>
          </p:cNvPr>
          <p:cNvSpPr>
            <a:spLocks noGrp="1"/>
          </p:cNvSpPr>
          <p:nvPr>
            <p:ph type="title" hasCustomPrompt="1"/>
          </p:nvPr>
        </p:nvSpPr>
        <p:spPr>
          <a:xfrm>
            <a:off x="416614" y="4093645"/>
            <a:ext cx="11287541" cy="1481966"/>
          </a:xfrm>
        </p:spPr>
        <p:txBody>
          <a:bodyPr/>
          <a:lstStyle>
            <a:lvl1pPr>
              <a:defRPr>
                <a:solidFill>
                  <a:schemeClr val="tx1"/>
                </a:solidFill>
              </a:defRPr>
            </a:lvl1pPr>
          </a:lstStyle>
          <a:p>
            <a:r>
              <a:rPr lang="en-US" dirty="0"/>
              <a:t>HAVE QUESTIONS WE DIDN’T COVER?</a:t>
            </a:r>
          </a:p>
        </p:txBody>
      </p:sp>
      <p:sp>
        <p:nvSpPr>
          <p:cNvPr id="13" name="Title 1">
            <a:extLst>
              <a:ext uri="{FF2B5EF4-FFF2-40B4-BE49-F238E27FC236}">
                <a16:creationId xmlns:a16="http://schemas.microsoft.com/office/drawing/2014/main" id="{1E222E21-B4C1-824E-8401-7C59E55F5639}"/>
              </a:ext>
            </a:extLst>
          </p:cNvPr>
          <p:cNvSpPr txBox="1">
            <a:spLocks/>
          </p:cNvSpPr>
          <p:nvPr userDrawn="1"/>
        </p:nvSpPr>
        <p:spPr>
          <a:xfrm>
            <a:off x="416614" y="4834628"/>
            <a:ext cx="11287540" cy="14819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z="2800" b="0" dirty="0">
                <a:solidFill>
                  <a:schemeClr val="tx1"/>
                </a:solidFill>
              </a:rPr>
              <a:t>Reach out to our team of experts.</a:t>
            </a:r>
          </a:p>
        </p:txBody>
      </p:sp>
      <p:pic>
        <p:nvPicPr>
          <p:cNvPr id="26" name="Picture 25" descr="A picture containing text, sign&#10;&#10;Description automatically generated">
            <a:extLst>
              <a:ext uri="{FF2B5EF4-FFF2-40B4-BE49-F238E27FC236}">
                <a16:creationId xmlns:a16="http://schemas.microsoft.com/office/drawing/2014/main" id="{DB922734-5C37-9346-AEE0-0181181D2A96}"/>
              </a:ext>
            </a:extLst>
          </p:cNvPr>
          <p:cNvPicPr>
            <a:picLocks noChangeAspect="1"/>
          </p:cNvPicPr>
          <p:nvPr userDrawn="1"/>
        </p:nvPicPr>
        <p:blipFill>
          <a:blip r:embed="rId4"/>
          <a:stretch>
            <a:fillRect/>
          </a:stretch>
        </p:blipFill>
        <p:spPr>
          <a:xfrm>
            <a:off x="2969097" y="467139"/>
            <a:ext cx="5641503" cy="3230216"/>
          </a:xfrm>
          <a:prstGeom prst="rect">
            <a:avLst/>
          </a:prstGeom>
        </p:spPr>
      </p:pic>
    </p:spTree>
    <p:extLst>
      <p:ext uri="{BB962C8B-B14F-4D97-AF65-F5344CB8AC3E}">
        <p14:creationId xmlns:p14="http://schemas.microsoft.com/office/powerpoint/2010/main" val="1800322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lank" type="obj">
  <p:cSld name="Blank">
    <p:bg>
      <p:bgPr>
        <a:solidFill>
          <a:schemeClr val="lt1"/>
        </a:solidFill>
        <a:effectLst/>
      </p:bgPr>
    </p:bg>
    <p:spTree>
      <p:nvGrpSpPr>
        <p:cNvPr id="1" name="Shape 12"/>
        <p:cNvGrpSpPr/>
        <p:nvPr/>
      </p:nvGrpSpPr>
      <p:grpSpPr>
        <a:xfrm>
          <a:off x="0" y="0"/>
          <a:ext cx="0" cy="0"/>
          <a:chOff x="0" y="0"/>
          <a:chExt cx="0" cy="0"/>
        </a:xfrm>
      </p:grpSpPr>
      <p:sp>
        <p:nvSpPr>
          <p:cNvPr id="13" name="Google Shape;13;p6"/>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6"/>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6"/>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81335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7"/>
          <p:cNvSpPr txBox="1">
            <a:spLocks noGrp="1"/>
          </p:cNvSpPr>
          <p:nvPr>
            <p:ph type="title"/>
          </p:nvPr>
        </p:nvSpPr>
        <p:spPr>
          <a:xfrm>
            <a:off x="628345" y="160277"/>
            <a:ext cx="10935310" cy="54910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487"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7"/>
          <p:cNvSpPr txBox="1">
            <a:spLocks noGrp="1"/>
          </p:cNvSpPr>
          <p:nvPr>
            <p:ph type="body" idx="1"/>
          </p:nvPr>
        </p:nvSpPr>
        <p:spPr>
          <a:xfrm>
            <a:off x="2283764" y="2048602"/>
            <a:ext cx="7624473" cy="667234"/>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sz="4336" b="1" i="0">
                <a:solidFill>
                  <a:schemeClr val="dk1"/>
                </a:solidFill>
                <a:latin typeface="Arial"/>
                <a:ea typeface="Arial"/>
                <a:cs typeface="Arial"/>
                <a:sym typeface="Arial"/>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7"/>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4420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
        <p:nvSpPr>
          <p:cNvPr id="23" name="Google Shape;23;p8"/>
          <p:cNvSpPr txBox="1">
            <a:spLocks noGrp="1"/>
          </p:cNvSpPr>
          <p:nvPr>
            <p:ph type="ctrTitle"/>
          </p:nvPr>
        </p:nvSpPr>
        <p:spPr>
          <a:xfrm>
            <a:off x="914400" y="2125980"/>
            <a:ext cx="10363201" cy="88485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8"/>
          <p:cNvSpPr txBox="1">
            <a:spLocks noGrp="1"/>
          </p:cNvSpPr>
          <p:nvPr>
            <p:ph type="subTitle" idx="1"/>
          </p:nvPr>
        </p:nvSpPr>
        <p:spPr>
          <a:xfrm>
            <a:off x="1828800" y="3840480"/>
            <a:ext cx="8534400" cy="1100301"/>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8"/>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0402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28"/>
        <p:cNvGrpSpPr/>
        <p:nvPr/>
      </p:nvGrpSpPr>
      <p:grpSpPr>
        <a:xfrm>
          <a:off x="0" y="0"/>
          <a:ext cx="0" cy="0"/>
          <a:chOff x="0" y="0"/>
          <a:chExt cx="0" cy="0"/>
        </a:xfrm>
      </p:grpSpPr>
      <p:sp>
        <p:nvSpPr>
          <p:cNvPr id="29" name="Google Shape;29;p9"/>
          <p:cNvSpPr/>
          <p:nvPr/>
        </p:nvSpPr>
        <p:spPr>
          <a:xfrm>
            <a:off x="0" y="876238"/>
            <a:ext cx="12192000" cy="5981593"/>
          </a:xfrm>
          <a:custGeom>
            <a:avLst/>
            <a:gdLst/>
            <a:ahLst/>
            <a:cxnLst/>
            <a:rect l="l" t="t" r="r" b="b"/>
            <a:pathLst>
              <a:path w="20104100" h="9864090" extrusionOk="0">
                <a:moveTo>
                  <a:pt x="0" y="9863574"/>
                </a:moveTo>
                <a:lnTo>
                  <a:pt x="20104099" y="9863574"/>
                </a:lnTo>
                <a:lnTo>
                  <a:pt x="20104099" y="0"/>
                </a:lnTo>
                <a:lnTo>
                  <a:pt x="0" y="0"/>
                </a:lnTo>
                <a:lnTo>
                  <a:pt x="0" y="9863574"/>
                </a:lnTo>
                <a:close/>
              </a:path>
            </a:pathLst>
          </a:custGeom>
          <a:solidFill>
            <a:srgbClr val="E5E5E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0" name="Google Shape;30;p9"/>
          <p:cNvSpPr/>
          <p:nvPr/>
        </p:nvSpPr>
        <p:spPr>
          <a:xfrm>
            <a:off x="0" y="0"/>
            <a:ext cx="12192000" cy="876407"/>
          </a:xfrm>
          <a:custGeom>
            <a:avLst/>
            <a:gdLst/>
            <a:ahLst/>
            <a:cxnLst/>
            <a:rect l="l" t="t" r="r" b="b"/>
            <a:pathLst>
              <a:path w="20104100" h="1445260" extrusionOk="0">
                <a:moveTo>
                  <a:pt x="0" y="1444982"/>
                </a:moveTo>
                <a:lnTo>
                  <a:pt x="20104099" y="1444982"/>
                </a:lnTo>
                <a:lnTo>
                  <a:pt x="20104099" y="0"/>
                </a:lnTo>
                <a:lnTo>
                  <a:pt x="0" y="0"/>
                </a:lnTo>
                <a:lnTo>
                  <a:pt x="0" y="1444982"/>
                </a:lnTo>
                <a:close/>
              </a:path>
            </a:pathLst>
          </a:custGeom>
          <a:solidFill>
            <a:srgbClr val="0076B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1" name="Google Shape;31;p9"/>
          <p:cNvSpPr/>
          <p:nvPr/>
        </p:nvSpPr>
        <p:spPr>
          <a:xfrm>
            <a:off x="10286998" y="121191"/>
            <a:ext cx="1619310" cy="644983"/>
          </a:xfrm>
          <a:custGeom>
            <a:avLst/>
            <a:gdLst/>
            <a:ahLst/>
            <a:cxnLst/>
            <a:rect l="l" t="t" r="r" b="b"/>
            <a:pathLst>
              <a:path w="2670175" h="1063625" extrusionOk="0">
                <a:moveTo>
                  <a:pt x="1016774" y="505460"/>
                </a:moveTo>
                <a:lnTo>
                  <a:pt x="1014577" y="459740"/>
                </a:lnTo>
                <a:lnTo>
                  <a:pt x="1007732" y="411480"/>
                </a:lnTo>
                <a:lnTo>
                  <a:pt x="996594" y="365760"/>
                </a:lnTo>
                <a:lnTo>
                  <a:pt x="981367" y="321310"/>
                </a:lnTo>
                <a:lnTo>
                  <a:pt x="962266" y="278130"/>
                </a:lnTo>
                <a:lnTo>
                  <a:pt x="939495" y="238760"/>
                </a:lnTo>
                <a:lnTo>
                  <a:pt x="913295" y="200660"/>
                </a:lnTo>
                <a:lnTo>
                  <a:pt x="883843" y="165100"/>
                </a:lnTo>
                <a:lnTo>
                  <a:pt x="851382" y="133350"/>
                </a:lnTo>
                <a:lnTo>
                  <a:pt x="816114" y="102870"/>
                </a:lnTo>
                <a:lnTo>
                  <a:pt x="778243" y="77470"/>
                </a:lnTo>
                <a:lnTo>
                  <a:pt x="758113" y="66040"/>
                </a:lnTo>
                <a:lnTo>
                  <a:pt x="749173" y="60960"/>
                </a:lnTo>
                <a:lnTo>
                  <a:pt x="737984" y="54610"/>
                </a:lnTo>
                <a:lnTo>
                  <a:pt x="729500" y="50800"/>
                </a:lnTo>
                <a:lnTo>
                  <a:pt x="695566" y="35560"/>
                </a:lnTo>
                <a:lnTo>
                  <a:pt x="651192" y="20320"/>
                </a:lnTo>
                <a:lnTo>
                  <a:pt x="645617" y="18948"/>
                </a:lnTo>
                <a:lnTo>
                  <a:pt x="645617" y="63500"/>
                </a:lnTo>
                <a:lnTo>
                  <a:pt x="644283" y="82550"/>
                </a:lnTo>
                <a:lnTo>
                  <a:pt x="639038" y="144780"/>
                </a:lnTo>
                <a:lnTo>
                  <a:pt x="635038" y="187960"/>
                </a:lnTo>
                <a:lnTo>
                  <a:pt x="630059" y="236220"/>
                </a:lnTo>
                <a:lnTo>
                  <a:pt x="624052" y="288290"/>
                </a:lnTo>
                <a:lnTo>
                  <a:pt x="616953" y="345440"/>
                </a:lnTo>
                <a:lnTo>
                  <a:pt x="608736" y="406400"/>
                </a:lnTo>
                <a:lnTo>
                  <a:pt x="599338" y="468630"/>
                </a:lnTo>
                <a:lnTo>
                  <a:pt x="588708" y="532130"/>
                </a:lnTo>
                <a:lnTo>
                  <a:pt x="576795" y="595630"/>
                </a:lnTo>
                <a:lnTo>
                  <a:pt x="572401" y="594042"/>
                </a:lnTo>
                <a:lnTo>
                  <a:pt x="572401" y="617220"/>
                </a:lnTo>
                <a:lnTo>
                  <a:pt x="561517" y="668020"/>
                </a:lnTo>
                <a:lnTo>
                  <a:pt x="549757" y="716280"/>
                </a:lnTo>
                <a:lnTo>
                  <a:pt x="537070" y="763270"/>
                </a:lnTo>
                <a:lnTo>
                  <a:pt x="523455" y="808990"/>
                </a:lnTo>
                <a:lnTo>
                  <a:pt x="508876" y="850900"/>
                </a:lnTo>
                <a:lnTo>
                  <a:pt x="459232" y="842010"/>
                </a:lnTo>
                <a:lnTo>
                  <a:pt x="412851" y="828040"/>
                </a:lnTo>
                <a:lnTo>
                  <a:pt x="369633" y="810260"/>
                </a:lnTo>
                <a:lnTo>
                  <a:pt x="329514" y="788670"/>
                </a:lnTo>
                <a:lnTo>
                  <a:pt x="292430" y="765810"/>
                </a:lnTo>
                <a:lnTo>
                  <a:pt x="258305" y="739140"/>
                </a:lnTo>
                <a:lnTo>
                  <a:pt x="260667" y="709930"/>
                </a:lnTo>
                <a:lnTo>
                  <a:pt x="270370" y="631190"/>
                </a:lnTo>
                <a:lnTo>
                  <a:pt x="280987" y="581660"/>
                </a:lnTo>
                <a:lnTo>
                  <a:pt x="294322" y="533400"/>
                </a:lnTo>
                <a:lnTo>
                  <a:pt x="310121" y="488950"/>
                </a:lnTo>
                <a:lnTo>
                  <a:pt x="354063" y="521970"/>
                </a:lnTo>
                <a:lnTo>
                  <a:pt x="399097" y="549910"/>
                </a:lnTo>
                <a:lnTo>
                  <a:pt x="444334" y="572770"/>
                </a:lnTo>
                <a:lnTo>
                  <a:pt x="488899" y="591820"/>
                </a:lnTo>
                <a:lnTo>
                  <a:pt x="531876" y="605790"/>
                </a:lnTo>
                <a:lnTo>
                  <a:pt x="572401" y="617220"/>
                </a:lnTo>
                <a:lnTo>
                  <a:pt x="572401" y="594042"/>
                </a:lnTo>
                <a:lnTo>
                  <a:pt x="524268" y="576580"/>
                </a:lnTo>
                <a:lnTo>
                  <a:pt x="476300" y="554990"/>
                </a:lnTo>
                <a:lnTo>
                  <a:pt x="432701" y="530860"/>
                </a:lnTo>
                <a:lnTo>
                  <a:pt x="393268" y="505460"/>
                </a:lnTo>
                <a:lnTo>
                  <a:pt x="371322" y="488950"/>
                </a:lnTo>
                <a:lnTo>
                  <a:pt x="357809" y="478790"/>
                </a:lnTo>
                <a:lnTo>
                  <a:pt x="326136" y="450850"/>
                </a:lnTo>
                <a:lnTo>
                  <a:pt x="349351" y="403860"/>
                </a:lnTo>
                <a:lnTo>
                  <a:pt x="351866" y="398780"/>
                </a:lnTo>
                <a:lnTo>
                  <a:pt x="380301" y="350520"/>
                </a:lnTo>
                <a:lnTo>
                  <a:pt x="410883" y="306070"/>
                </a:lnTo>
                <a:lnTo>
                  <a:pt x="443090" y="264160"/>
                </a:lnTo>
                <a:lnTo>
                  <a:pt x="476364" y="224790"/>
                </a:lnTo>
                <a:lnTo>
                  <a:pt x="510146" y="187960"/>
                </a:lnTo>
                <a:lnTo>
                  <a:pt x="543915" y="153670"/>
                </a:lnTo>
                <a:lnTo>
                  <a:pt x="577100" y="120650"/>
                </a:lnTo>
                <a:lnTo>
                  <a:pt x="609168" y="90170"/>
                </a:lnTo>
                <a:lnTo>
                  <a:pt x="639572" y="60960"/>
                </a:lnTo>
                <a:lnTo>
                  <a:pt x="641604" y="62230"/>
                </a:lnTo>
                <a:lnTo>
                  <a:pt x="643597" y="62230"/>
                </a:lnTo>
                <a:lnTo>
                  <a:pt x="645617" y="63500"/>
                </a:lnTo>
                <a:lnTo>
                  <a:pt x="645617" y="18948"/>
                </a:lnTo>
                <a:lnTo>
                  <a:pt x="622300" y="13169"/>
                </a:lnTo>
                <a:lnTo>
                  <a:pt x="622300" y="58420"/>
                </a:lnTo>
                <a:lnTo>
                  <a:pt x="590677" y="77470"/>
                </a:lnTo>
                <a:lnTo>
                  <a:pt x="556463" y="99060"/>
                </a:lnTo>
                <a:lnTo>
                  <a:pt x="520433" y="124460"/>
                </a:lnTo>
                <a:lnTo>
                  <a:pt x="483362" y="153670"/>
                </a:lnTo>
                <a:lnTo>
                  <a:pt x="445998" y="186690"/>
                </a:lnTo>
                <a:lnTo>
                  <a:pt x="409105" y="222250"/>
                </a:lnTo>
                <a:lnTo>
                  <a:pt x="373468" y="262890"/>
                </a:lnTo>
                <a:lnTo>
                  <a:pt x="339839" y="306070"/>
                </a:lnTo>
                <a:lnTo>
                  <a:pt x="308991" y="353060"/>
                </a:lnTo>
                <a:lnTo>
                  <a:pt x="281673" y="403860"/>
                </a:lnTo>
                <a:lnTo>
                  <a:pt x="263740" y="380466"/>
                </a:lnTo>
                <a:lnTo>
                  <a:pt x="263740" y="445770"/>
                </a:lnTo>
                <a:lnTo>
                  <a:pt x="247586" y="492760"/>
                </a:lnTo>
                <a:lnTo>
                  <a:pt x="235140" y="542290"/>
                </a:lnTo>
                <a:lnTo>
                  <a:pt x="226834" y="595630"/>
                </a:lnTo>
                <a:lnTo>
                  <a:pt x="223088" y="651510"/>
                </a:lnTo>
                <a:lnTo>
                  <a:pt x="224307" y="709930"/>
                </a:lnTo>
                <a:lnTo>
                  <a:pt x="177838" y="660400"/>
                </a:lnTo>
                <a:lnTo>
                  <a:pt x="139242" y="612140"/>
                </a:lnTo>
                <a:lnTo>
                  <a:pt x="108191" y="565150"/>
                </a:lnTo>
                <a:lnTo>
                  <a:pt x="84315" y="523240"/>
                </a:lnTo>
                <a:lnTo>
                  <a:pt x="67284" y="488950"/>
                </a:lnTo>
                <a:lnTo>
                  <a:pt x="73952" y="438150"/>
                </a:lnTo>
                <a:lnTo>
                  <a:pt x="85674" y="389890"/>
                </a:lnTo>
                <a:lnTo>
                  <a:pt x="102171" y="342900"/>
                </a:lnTo>
                <a:lnTo>
                  <a:pt x="123177" y="299720"/>
                </a:lnTo>
                <a:lnTo>
                  <a:pt x="148424" y="257810"/>
                </a:lnTo>
                <a:lnTo>
                  <a:pt x="171919" y="312420"/>
                </a:lnTo>
                <a:lnTo>
                  <a:pt x="199364" y="361950"/>
                </a:lnTo>
                <a:lnTo>
                  <a:pt x="230162" y="406400"/>
                </a:lnTo>
                <a:lnTo>
                  <a:pt x="263740" y="445770"/>
                </a:lnTo>
                <a:lnTo>
                  <a:pt x="263740" y="380466"/>
                </a:lnTo>
                <a:lnTo>
                  <a:pt x="239826" y="349250"/>
                </a:lnTo>
                <a:lnTo>
                  <a:pt x="209321" y="297180"/>
                </a:lnTo>
                <a:lnTo>
                  <a:pt x="190474" y="257810"/>
                </a:lnTo>
                <a:lnTo>
                  <a:pt x="188645" y="254000"/>
                </a:lnTo>
                <a:lnTo>
                  <a:pt x="176288" y="220980"/>
                </a:lnTo>
                <a:lnTo>
                  <a:pt x="210896" y="184150"/>
                </a:lnTo>
                <a:lnTo>
                  <a:pt x="249250" y="151130"/>
                </a:lnTo>
                <a:lnTo>
                  <a:pt x="291033" y="121920"/>
                </a:lnTo>
                <a:lnTo>
                  <a:pt x="335927" y="96520"/>
                </a:lnTo>
                <a:lnTo>
                  <a:pt x="383578" y="77470"/>
                </a:lnTo>
                <a:lnTo>
                  <a:pt x="433666" y="63500"/>
                </a:lnTo>
                <a:lnTo>
                  <a:pt x="485863" y="54610"/>
                </a:lnTo>
                <a:lnTo>
                  <a:pt x="539838" y="50800"/>
                </a:lnTo>
                <a:lnTo>
                  <a:pt x="560819" y="50800"/>
                </a:lnTo>
                <a:lnTo>
                  <a:pt x="581571" y="53340"/>
                </a:lnTo>
                <a:lnTo>
                  <a:pt x="602068" y="54610"/>
                </a:lnTo>
                <a:lnTo>
                  <a:pt x="622300" y="13169"/>
                </a:lnTo>
                <a:lnTo>
                  <a:pt x="557415" y="2540"/>
                </a:lnTo>
                <a:lnTo>
                  <a:pt x="508457" y="0"/>
                </a:lnTo>
                <a:lnTo>
                  <a:pt x="459486" y="2540"/>
                </a:lnTo>
                <a:lnTo>
                  <a:pt x="411835" y="8890"/>
                </a:lnTo>
                <a:lnTo>
                  <a:pt x="365721" y="20320"/>
                </a:lnTo>
                <a:lnTo>
                  <a:pt x="321335" y="35560"/>
                </a:lnTo>
                <a:lnTo>
                  <a:pt x="278917" y="54610"/>
                </a:lnTo>
                <a:lnTo>
                  <a:pt x="238671" y="77470"/>
                </a:lnTo>
                <a:lnTo>
                  <a:pt x="200799" y="102870"/>
                </a:lnTo>
                <a:lnTo>
                  <a:pt x="165519" y="133350"/>
                </a:lnTo>
                <a:lnTo>
                  <a:pt x="133057" y="165100"/>
                </a:lnTo>
                <a:lnTo>
                  <a:pt x="103606" y="200660"/>
                </a:lnTo>
                <a:lnTo>
                  <a:pt x="77393" y="238760"/>
                </a:lnTo>
                <a:lnTo>
                  <a:pt x="54635" y="278130"/>
                </a:lnTo>
                <a:lnTo>
                  <a:pt x="35534" y="321310"/>
                </a:lnTo>
                <a:lnTo>
                  <a:pt x="20307" y="365760"/>
                </a:lnTo>
                <a:lnTo>
                  <a:pt x="9169" y="411480"/>
                </a:lnTo>
                <a:lnTo>
                  <a:pt x="2324" y="459740"/>
                </a:lnTo>
                <a:lnTo>
                  <a:pt x="0" y="508000"/>
                </a:lnTo>
                <a:lnTo>
                  <a:pt x="2324" y="557530"/>
                </a:lnTo>
                <a:lnTo>
                  <a:pt x="9169" y="604520"/>
                </a:lnTo>
                <a:lnTo>
                  <a:pt x="20307" y="651510"/>
                </a:lnTo>
                <a:lnTo>
                  <a:pt x="35534" y="694690"/>
                </a:lnTo>
                <a:lnTo>
                  <a:pt x="54635" y="737870"/>
                </a:lnTo>
                <a:lnTo>
                  <a:pt x="77393" y="778510"/>
                </a:lnTo>
                <a:lnTo>
                  <a:pt x="103606" y="815340"/>
                </a:lnTo>
                <a:lnTo>
                  <a:pt x="133057" y="850900"/>
                </a:lnTo>
                <a:lnTo>
                  <a:pt x="165519" y="883920"/>
                </a:lnTo>
                <a:lnTo>
                  <a:pt x="200799" y="913130"/>
                </a:lnTo>
                <a:lnTo>
                  <a:pt x="238671" y="939800"/>
                </a:lnTo>
                <a:lnTo>
                  <a:pt x="278917" y="961390"/>
                </a:lnTo>
                <a:lnTo>
                  <a:pt x="321335" y="981710"/>
                </a:lnTo>
                <a:lnTo>
                  <a:pt x="365721" y="996950"/>
                </a:lnTo>
                <a:lnTo>
                  <a:pt x="411835" y="1007110"/>
                </a:lnTo>
                <a:lnTo>
                  <a:pt x="459486" y="1014730"/>
                </a:lnTo>
                <a:lnTo>
                  <a:pt x="508457" y="1016000"/>
                </a:lnTo>
                <a:lnTo>
                  <a:pt x="556958" y="1014730"/>
                </a:lnTo>
                <a:lnTo>
                  <a:pt x="604177" y="1007110"/>
                </a:lnTo>
                <a:lnTo>
                  <a:pt x="627037" y="1002030"/>
                </a:lnTo>
                <a:lnTo>
                  <a:pt x="649897" y="996950"/>
                </a:lnTo>
                <a:lnTo>
                  <a:pt x="693902" y="981710"/>
                </a:lnTo>
                <a:lnTo>
                  <a:pt x="736003" y="962660"/>
                </a:lnTo>
                <a:lnTo>
                  <a:pt x="755726" y="952004"/>
                </a:lnTo>
                <a:lnTo>
                  <a:pt x="768731" y="952004"/>
                </a:lnTo>
                <a:lnTo>
                  <a:pt x="768731" y="944994"/>
                </a:lnTo>
                <a:lnTo>
                  <a:pt x="775982" y="941070"/>
                </a:lnTo>
                <a:lnTo>
                  <a:pt x="813650" y="914400"/>
                </a:lnTo>
                <a:lnTo>
                  <a:pt x="773595" y="939800"/>
                </a:lnTo>
                <a:lnTo>
                  <a:pt x="768731" y="942263"/>
                </a:lnTo>
                <a:lnTo>
                  <a:pt x="768731" y="829259"/>
                </a:lnTo>
                <a:lnTo>
                  <a:pt x="858227" y="829259"/>
                </a:lnTo>
                <a:lnTo>
                  <a:pt x="889495" y="828700"/>
                </a:lnTo>
                <a:lnTo>
                  <a:pt x="943025" y="819150"/>
                </a:lnTo>
                <a:lnTo>
                  <a:pt x="984211" y="790143"/>
                </a:lnTo>
                <a:lnTo>
                  <a:pt x="997585" y="767143"/>
                </a:lnTo>
                <a:lnTo>
                  <a:pt x="1004417" y="744601"/>
                </a:lnTo>
                <a:lnTo>
                  <a:pt x="1006906" y="715302"/>
                </a:lnTo>
                <a:lnTo>
                  <a:pt x="1003744" y="684644"/>
                </a:lnTo>
                <a:lnTo>
                  <a:pt x="996315" y="663486"/>
                </a:lnTo>
                <a:lnTo>
                  <a:pt x="994435" y="658101"/>
                </a:lnTo>
                <a:lnTo>
                  <a:pt x="979258" y="635952"/>
                </a:lnTo>
                <a:lnTo>
                  <a:pt x="958494" y="618490"/>
                </a:lnTo>
                <a:lnTo>
                  <a:pt x="940028" y="609955"/>
                </a:lnTo>
                <a:lnTo>
                  <a:pt x="924737" y="606399"/>
                </a:lnTo>
                <a:lnTo>
                  <a:pt x="924737" y="715302"/>
                </a:lnTo>
                <a:lnTo>
                  <a:pt x="920686" y="738263"/>
                </a:lnTo>
                <a:lnTo>
                  <a:pt x="908418" y="754430"/>
                </a:lnTo>
                <a:lnTo>
                  <a:pt x="887818" y="763993"/>
                </a:lnTo>
                <a:lnTo>
                  <a:pt x="858723" y="767143"/>
                </a:lnTo>
                <a:lnTo>
                  <a:pt x="768731" y="767143"/>
                </a:lnTo>
                <a:lnTo>
                  <a:pt x="768731" y="663486"/>
                </a:lnTo>
                <a:lnTo>
                  <a:pt x="854316" y="663486"/>
                </a:lnTo>
                <a:lnTo>
                  <a:pt x="885952" y="666076"/>
                </a:lnTo>
                <a:lnTo>
                  <a:pt x="907872" y="674725"/>
                </a:lnTo>
                <a:lnTo>
                  <a:pt x="920610" y="690702"/>
                </a:lnTo>
                <a:lnTo>
                  <a:pt x="924737" y="715302"/>
                </a:lnTo>
                <a:lnTo>
                  <a:pt x="924737" y="606399"/>
                </a:lnTo>
                <a:lnTo>
                  <a:pt x="916800" y="604545"/>
                </a:lnTo>
                <a:lnTo>
                  <a:pt x="888619" y="601713"/>
                </a:lnTo>
                <a:lnTo>
                  <a:pt x="855294" y="600887"/>
                </a:lnTo>
                <a:lnTo>
                  <a:pt x="749477" y="600887"/>
                </a:lnTo>
                <a:lnTo>
                  <a:pt x="749477" y="952004"/>
                </a:lnTo>
                <a:lnTo>
                  <a:pt x="730948" y="961390"/>
                </a:lnTo>
                <a:lnTo>
                  <a:pt x="685990" y="979170"/>
                </a:lnTo>
                <a:lnTo>
                  <a:pt x="638975" y="991870"/>
                </a:lnTo>
                <a:lnTo>
                  <a:pt x="590169" y="999490"/>
                </a:lnTo>
                <a:lnTo>
                  <a:pt x="539838" y="1002030"/>
                </a:lnTo>
                <a:lnTo>
                  <a:pt x="492048" y="999490"/>
                </a:lnTo>
                <a:lnTo>
                  <a:pt x="445604" y="993140"/>
                </a:lnTo>
                <a:lnTo>
                  <a:pt x="400773" y="981710"/>
                </a:lnTo>
                <a:lnTo>
                  <a:pt x="357733" y="966470"/>
                </a:lnTo>
                <a:lnTo>
                  <a:pt x="316750" y="946150"/>
                </a:lnTo>
                <a:lnTo>
                  <a:pt x="278041" y="923290"/>
                </a:lnTo>
                <a:lnTo>
                  <a:pt x="241833" y="896620"/>
                </a:lnTo>
                <a:lnTo>
                  <a:pt x="208343" y="866140"/>
                </a:lnTo>
                <a:lnTo>
                  <a:pt x="177800" y="833120"/>
                </a:lnTo>
                <a:lnTo>
                  <a:pt x="150456" y="797560"/>
                </a:lnTo>
                <a:lnTo>
                  <a:pt x="126504" y="759460"/>
                </a:lnTo>
                <a:lnTo>
                  <a:pt x="106197" y="718820"/>
                </a:lnTo>
                <a:lnTo>
                  <a:pt x="89763" y="676910"/>
                </a:lnTo>
                <a:lnTo>
                  <a:pt x="77406" y="631190"/>
                </a:lnTo>
                <a:lnTo>
                  <a:pt x="69380" y="585470"/>
                </a:lnTo>
                <a:lnTo>
                  <a:pt x="100114" y="627380"/>
                </a:lnTo>
                <a:lnTo>
                  <a:pt x="131597" y="665480"/>
                </a:lnTo>
                <a:lnTo>
                  <a:pt x="163626" y="698500"/>
                </a:lnTo>
                <a:lnTo>
                  <a:pt x="196011" y="727710"/>
                </a:lnTo>
                <a:lnTo>
                  <a:pt x="228561" y="754380"/>
                </a:lnTo>
                <a:lnTo>
                  <a:pt x="234416" y="792480"/>
                </a:lnTo>
                <a:lnTo>
                  <a:pt x="242443" y="831850"/>
                </a:lnTo>
                <a:lnTo>
                  <a:pt x="252768" y="871220"/>
                </a:lnTo>
                <a:lnTo>
                  <a:pt x="265493" y="913130"/>
                </a:lnTo>
                <a:lnTo>
                  <a:pt x="261569" y="876300"/>
                </a:lnTo>
                <a:lnTo>
                  <a:pt x="258940" y="842010"/>
                </a:lnTo>
                <a:lnTo>
                  <a:pt x="257644" y="810260"/>
                </a:lnTo>
                <a:lnTo>
                  <a:pt x="257517" y="805180"/>
                </a:lnTo>
                <a:lnTo>
                  <a:pt x="257314" y="773430"/>
                </a:lnTo>
                <a:lnTo>
                  <a:pt x="312051" y="805180"/>
                </a:lnTo>
                <a:lnTo>
                  <a:pt x="365213" y="828040"/>
                </a:lnTo>
                <a:lnTo>
                  <a:pt x="415848" y="844550"/>
                </a:lnTo>
                <a:lnTo>
                  <a:pt x="462978" y="854710"/>
                </a:lnTo>
                <a:lnTo>
                  <a:pt x="505663" y="859790"/>
                </a:lnTo>
                <a:lnTo>
                  <a:pt x="504761" y="862330"/>
                </a:lnTo>
                <a:lnTo>
                  <a:pt x="505904" y="859790"/>
                </a:lnTo>
                <a:lnTo>
                  <a:pt x="547370" y="862330"/>
                </a:lnTo>
                <a:lnTo>
                  <a:pt x="580593" y="861060"/>
                </a:lnTo>
                <a:lnTo>
                  <a:pt x="592378" y="859790"/>
                </a:lnTo>
                <a:lnTo>
                  <a:pt x="616737" y="857250"/>
                </a:lnTo>
                <a:lnTo>
                  <a:pt x="561708" y="857250"/>
                </a:lnTo>
                <a:lnTo>
                  <a:pt x="509917" y="852170"/>
                </a:lnTo>
                <a:lnTo>
                  <a:pt x="510476" y="850900"/>
                </a:lnTo>
                <a:lnTo>
                  <a:pt x="526643" y="814070"/>
                </a:lnTo>
                <a:lnTo>
                  <a:pt x="543877" y="772160"/>
                </a:lnTo>
                <a:lnTo>
                  <a:pt x="561276" y="726440"/>
                </a:lnTo>
                <a:lnTo>
                  <a:pt x="578446" y="675640"/>
                </a:lnTo>
                <a:lnTo>
                  <a:pt x="595045" y="622300"/>
                </a:lnTo>
                <a:lnTo>
                  <a:pt x="639953" y="631190"/>
                </a:lnTo>
                <a:lnTo>
                  <a:pt x="694893" y="636892"/>
                </a:lnTo>
                <a:lnTo>
                  <a:pt x="694893" y="952004"/>
                </a:lnTo>
                <a:lnTo>
                  <a:pt x="749477" y="952004"/>
                </a:lnTo>
                <a:lnTo>
                  <a:pt x="749477" y="600887"/>
                </a:lnTo>
                <a:lnTo>
                  <a:pt x="694893" y="600887"/>
                </a:lnTo>
                <a:lnTo>
                  <a:pt x="694893" y="624103"/>
                </a:lnTo>
                <a:lnTo>
                  <a:pt x="690448" y="623570"/>
                </a:lnTo>
                <a:lnTo>
                  <a:pt x="684225" y="622300"/>
                </a:lnTo>
                <a:lnTo>
                  <a:pt x="629412" y="610870"/>
                </a:lnTo>
                <a:lnTo>
                  <a:pt x="600697" y="603250"/>
                </a:lnTo>
                <a:lnTo>
                  <a:pt x="602742" y="595630"/>
                </a:lnTo>
                <a:lnTo>
                  <a:pt x="612559" y="558800"/>
                </a:lnTo>
                <a:lnTo>
                  <a:pt x="623620" y="513080"/>
                </a:lnTo>
                <a:lnTo>
                  <a:pt x="633691" y="466090"/>
                </a:lnTo>
                <a:lnTo>
                  <a:pt x="642620" y="417830"/>
                </a:lnTo>
                <a:lnTo>
                  <a:pt x="650227" y="369570"/>
                </a:lnTo>
                <a:lnTo>
                  <a:pt x="656361" y="318770"/>
                </a:lnTo>
                <a:lnTo>
                  <a:pt x="660844" y="269240"/>
                </a:lnTo>
                <a:lnTo>
                  <a:pt x="663524" y="218440"/>
                </a:lnTo>
                <a:lnTo>
                  <a:pt x="664133" y="173990"/>
                </a:lnTo>
                <a:lnTo>
                  <a:pt x="664146" y="165100"/>
                </a:lnTo>
                <a:lnTo>
                  <a:pt x="662774" y="116840"/>
                </a:lnTo>
                <a:lnTo>
                  <a:pt x="659003" y="66040"/>
                </a:lnTo>
                <a:lnTo>
                  <a:pt x="671017" y="69850"/>
                </a:lnTo>
                <a:lnTo>
                  <a:pt x="698119" y="106680"/>
                </a:lnTo>
                <a:lnTo>
                  <a:pt x="737006" y="171450"/>
                </a:lnTo>
                <a:lnTo>
                  <a:pt x="757262" y="213360"/>
                </a:lnTo>
                <a:lnTo>
                  <a:pt x="776147" y="259080"/>
                </a:lnTo>
                <a:lnTo>
                  <a:pt x="792200" y="309880"/>
                </a:lnTo>
                <a:lnTo>
                  <a:pt x="804011" y="364490"/>
                </a:lnTo>
                <a:lnTo>
                  <a:pt x="810107" y="422910"/>
                </a:lnTo>
                <a:lnTo>
                  <a:pt x="809066" y="482600"/>
                </a:lnTo>
                <a:lnTo>
                  <a:pt x="799452" y="544830"/>
                </a:lnTo>
                <a:lnTo>
                  <a:pt x="814984" y="514350"/>
                </a:lnTo>
                <a:lnTo>
                  <a:pt x="826731" y="480060"/>
                </a:lnTo>
                <a:lnTo>
                  <a:pt x="834263" y="443230"/>
                </a:lnTo>
                <a:lnTo>
                  <a:pt x="837133" y="402590"/>
                </a:lnTo>
                <a:lnTo>
                  <a:pt x="834910" y="360680"/>
                </a:lnTo>
                <a:lnTo>
                  <a:pt x="827189" y="316230"/>
                </a:lnTo>
                <a:lnTo>
                  <a:pt x="813498" y="270510"/>
                </a:lnTo>
                <a:lnTo>
                  <a:pt x="793445" y="222250"/>
                </a:lnTo>
                <a:lnTo>
                  <a:pt x="766572" y="173990"/>
                </a:lnTo>
                <a:lnTo>
                  <a:pt x="732459" y="125730"/>
                </a:lnTo>
                <a:lnTo>
                  <a:pt x="690664" y="76200"/>
                </a:lnTo>
                <a:lnTo>
                  <a:pt x="736511" y="93980"/>
                </a:lnTo>
                <a:lnTo>
                  <a:pt x="779868" y="116840"/>
                </a:lnTo>
                <a:lnTo>
                  <a:pt x="820470" y="143510"/>
                </a:lnTo>
                <a:lnTo>
                  <a:pt x="858024" y="173990"/>
                </a:lnTo>
                <a:lnTo>
                  <a:pt x="892238" y="208280"/>
                </a:lnTo>
                <a:lnTo>
                  <a:pt x="922820" y="246380"/>
                </a:lnTo>
                <a:lnTo>
                  <a:pt x="949490" y="287020"/>
                </a:lnTo>
                <a:lnTo>
                  <a:pt x="971969" y="330200"/>
                </a:lnTo>
                <a:lnTo>
                  <a:pt x="989939" y="375920"/>
                </a:lnTo>
                <a:lnTo>
                  <a:pt x="1003134" y="424180"/>
                </a:lnTo>
                <a:lnTo>
                  <a:pt x="1011262" y="474980"/>
                </a:lnTo>
                <a:lnTo>
                  <a:pt x="1013841" y="523240"/>
                </a:lnTo>
                <a:lnTo>
                  <a:pt x="1013955" y="530860"/>
                </a:lnTo>
                <a:lnTo>
                  <a:pt x="1013536" y="548640"/>
                </a:lnTo>
                <a:lnTo>
                  <a:pt x="1012037" y="570230"/>
                </a:lnTo>
                <a:lnTo>
                  <a:pt x="1009611" y="590550"/>
                </a:lnTo>
                <a:lnTo>
                  <a:pt x="1006297" y="612140"/>
                </a:lnTo>
                <a:lnTo>
                  <a:pt x="1010881" y="586740"/>
                </a:lnTo>
                <a:lnTo>
                  <a:pt x="1014196" y="561340"/>
                </a:lnTo>
                <a:lnTo>
                  <a:pt x="1016215" y="534670"/>
                </a:lnTo>
                <a:lnTo>
                  <a:pt x="1016774" y="513080"/>
                </a:lnTo>
                <a:lnTo>
                  <a:pt x="1016774" y="505460"/>
                </a:lnTo>
                <a:close/>
              </a:path>
              <a:path w="2670175" h="1063625" extrusionOk="0">
                <a:moveTo>
                  <a:pt x="1265072" y="788670"/>
                </a:moveTo>
                <a:lnTo>
                  <a:pt x="1258989" y="745045"/>
                </a:lnTo>
                <a:lnTo>
                  <a:pt x="1239888" y="715797"/>
                </a:lnTo>
                <a:lnTo>
                  <a:pt x="1206487" y="699401"/>
                </a:lnTo>
                <a:lnTo>
                  <a:pt x="1157490" y="694283"/>
                </a:lnTo>
                <a:lnTo>
                  <a:pt x="1029360" y="694283"/>
                </a:lnTo>
                <a:lnTo>
                  <a:pt x="1029360" y="952004"/>
                </a:lnTo>
                <a:lnTo>
                  <a:pt x="1097330" y="952004"/>
                </a:lnTo>
                <a:lnTo>
                  <a:pt x="1097330" y="751014"/>
                </a:lnTo>
                <a:lnTo>
                  <a:pt x="1152105" y="751014"/>
                </a:lnTo>
                <a:lnTo>
                  <a:pt x="1175435" y="753173"/>
                </a:lnTo>
                <a:lnTo>
                  <a:pt x="1189088" y="760603"/>
                </a:lnTo>
                <a:lnTo>
                  <a:pt x="1195501" y="774738"/>
                </a:lnTo>
                <a:lnTo>
                  <a:pt x="1197102" y="796988"/>
                </a:lnTo>
                <a:lnTo>
                  <a:pt x="1197102" y="952004"/>
                </a:lnTo>
                <a:lnTo>
                  <a:pt x="1265072" y="952004"/>
                </a:lnTo>
                <a:lnTo>
                  <a:pt x="1265072" y="788670"/>
                </a:lnTo>
                <a:close/>
              </a:path>
              <a:path w="2670175" h="1063625" extrusionOk="0">
                <a:moveTo>
                  <a:pt x="1516430" y="694283"/>
                </a:moveTo>
                <a:lnTo>
                  <a:pt x="1417154" y="694283"/>
                </a:lnTo>
                <a:lnTo>
                  <a:pt x="1370799" y="699630"/>
                </a:lnTo>
                <a:lnTo>
                  <a:pt x="1334554" y="715505"/>
                </a:lnTo>
                <a:lnTo>
                  <a:pt x="1308519" y="741603"/>
                </a:lnTo>
                <a:lnTo>
                  <a:pt x="1292809" y="777671"/>
                </a:lnTo>
                <a:lnTo>
                  <a:pt x="1287551" y="823391"/>
                </a:lnTo>
                <a:lnTo>
                  <a:pt x="1292809" y="869264"/>
                </a:lnTo>
                <a:lnTo>
                  <a:pt x="1308519" y="905217"/>
                </a:lnTo>
                <a:lnTo>
                  <a:pt x="1334554" y="931100"/>
                </a:lnTo>
                <a:lnTo>
                  <a:pt x="1370799" y="946759"/>
                </a:lnTo>
                <a:lnTo>
                  <a:pt x="1417154" y="952004"/>
                </a:lnTo>
                <a:lnTo>
                  <a:pt x="1516430" y="952004"/>
                </a:lnTo>
                <a:lnTo>
                  <a:pt x="1516430" y="898220"/>
                </a:lnTo>
                <a:lnTo>
                  <a:pt x="1425943" y="898220"/>
                </a:lnTo>
                <a:lnTo>
                  <a:pt x="1397723" y="896708"/>
                </a:lnTo>
                <a:lnTo>
                  <a:pt x="1378458" y="890206"/>
                </a:lnTo>
                <a:lnTo>
                  <a:pt x="1367155" y="875728"/>
                </a:lnTo>
                <a:lnTo>
                  <a:pt x="1362875" y="850290"/>
                </a:lnTo>
                <a:lnTo>
                  <a:pt x="1516430" y="850290"/>
                </a:lnTo>
                <a:lnTo>
                  <a:pt x="1516430" y="796480"/>
                </a:lnTo>
                <a:lnTo>
                  <a:pt x="1362875" y="796480"/>
                </a:lnTo>
                <a:lnTo>
                  <a:pt x="1367294" y="771601"/>
                </a:lnTo>
                <a:lnTo>
                  <a:pt x="1378877" y="756881"/>
                </a:lnTo>
                <a:lnTo>
                  <a:pt x="1398346" y="749871"/>
                </a:lnTo>
                <a:lnTo>
                  <a:pt x="1426438" y="748080"/>
                </a:lnTo>
                <a:lnTo>
                  <a:pt x="1516430" y="748080"/>
                </a:lnTo>
                <a:lnTo>
                  <a:pt x="1516430" y="694283"/>
                </a:lnTo>
                <a:close/>
              </a:path>
              <a:path w="2670175" h="1063625" extrusionOk="0">
                <a:moveTo>
                  <a:pt x="1787334" y="694283"/>
                </a:moveTo>
                <a:lnTo>
                  <a:pt x="1719351" y="694283"/>
                </a:lnTo>
                <a:lnTo>
                  <a:pt x="1719351" y="895273"/>
                </a:lnTo>
                <a:lnTo>
                  <a:pt x="1664576" y="895273"/>
                </a:lnTo>
                <a:lnTo>
                  <a:pt x="1642567" y="893368"/>
                </a:lnTo>
                <a:lnTo>
                  <a:pt x="1628940" y="886599"/>
                </a:lnTo>
                <a:lnTo>
                  <a:pt x="1622018" y="873404"/>
                </a:lnTo>
                <a:lnTo>
                  <a:pt x="1620075" y="852246"/>
                </a:lnTo>
                <a:lnTo>
                  <a:pt x="1620075" y="694283"/>
                </a:lnTo>
                <a:lnTo>
                  <a:pt x="1552117" y="694283"/>
                </a:lnTo>
                <a:lnTo>
                  <a:pt x="1552117" y="857618"/>
                </a:lnTo>
                <a:lnTo>
                  <a:pt x="1558455" y="900836"/>
                </a:lnTo>
                <a:lnTo>
                  <a:pt x="1577962" y="930122"/>
                </a:lnTo>
                <a:lnTo>
                  <a:pt x="1611312" y="946746"/>
                </a:lnTo>
                <a:lnTo>
                  <a:pt x="1659204" y="952004"/>
                </a:lnTo>
                <a:lnTo>
                  <a:pt x="1787334" y="952004"/>
                </a:lnTo>
                <a:lnTo>
                  <a:pt x="1787334" y="694283"/>
                </a:lnTo>
                <a:close/>
              </a:path>
              <a:path w="2670175" h="1063625" extrusionOk="0">
                <a:moveTo>
                  <a:pt x="2157488" y="694283"/>
                </a:moveTo>
                <a:lnTo>
                  <a:pt x="2058212" y="694283"/>
                </a:lnTo>
                <a:lnTo>
                  <a:pt x="2011870" y="699630"/>
                </a:lnTo>
                <a:lnTo>
                  <a:pt x="1975624" y="715505"/>
                </a:lnTo>
                <a:lnTo>
                  <a:pt x="1949577" y="741616"/>
                </a:lnTo>
                <a:lnTo>
                  <a:pt x="1933879" y="777671"/>
                </a:lnTo>
                <a:lnTo>
                  <a:pt x="1928609" y="823391"/>
                </a:lnTo>
                <a:lnTo>
                  <a:pt x="1933879" y="869251"/>
                </a:lnTo>
                <a:lnTo>
                  <a:pt x="1949577" y="905217"/>
                </a:lnTo>
                <a:lnTo>
                  <a:pt x="1975624" y="931100"/>
                </a:lnTo>
                <a:lnTo>
                  <a:pt x="2011870" y="946759"/>
                </a:lnTo>
                <a:lnTo>
                  <a:pt x="2058212" y="952017"/>
                </a:lnTo>
                <a:lnTo>
                  <a:pt x="2157488" y="952017"/>
                </a:lnTo>
                <a:lnTo>
                  <a:pt x="2157488" y="898207"/>
                </a:lnTo>
                <a:lnTo>
                  <a:pt x="2067013" y="898207"/>
                </a:lnTo>
                <a:lnTo>
                  <a:pt x="2038794" y="896708"/>
                </a:lnTo>
                <a:lnTo>
                  <a:pt x="2019515" y="890206"/>
                </a:lnTo>
                <a:lnTo>
                  <a:pt x="2008212" y="875728"/>
                </a:lnTo>
                <a:lnTo>
                  <a:pt x="2003933" y="850290"/>
                </a:lnTo>
                <a:lnTo>
                  <a:pt x="2157488" y="850290"/>
                </a:lnTo>
                <a:lnTo>
                  <a:pt x="2157488" y="796493"/>
                </a:lnTo>
                <a:lnTo>
                  <a:pt x="2003933" y="796493"/>
                </a:lnTo>
                <a:lnTo>
                  <a:pt x="2008365" y="771588"/>
                </a:lnTo>
                <a:lnTo>
                  <a:pt x="2019947" y="756881"/>
                </a:lnTo>
                <a:lnTo>
                  <a:pt x="2039416" y="749858"/>
                </a:lnTo>
                <a:lnTo>
                  <a:pt x="2067496" y="748068"/>
                </a:lnTo>
                <a:lnTo>
                  <a:pt x="2157488" y="748068"/>
                </a:lnTo>
                <a:lnTo>
                  <a:pt x="2157488" y="694283"/>
                </a:lnTo>
                <a:close/>
              </a:path>
              <a:path w="2670175" h="1063625" extrusionOk="0">
                <a:moveTo>
                  <a:pt x="2383155" y="477659"/>
                </a:moveTo>
                <a:lnTo>
                  <a:pt x="2342591" y="482841"/>
                </a:lnTo>
                <a:lnTo>
                  <a:pt x="2294940" y="490054"/>
                </a:lnTo>
                <a:lnTo>
                  <a:pt x="2241550" y="498970"/>
                </a:lnTo>
                <a:lnTo>
                  <a:pt x="2183803" y="509282"/>
                </a:lnTo>
                <a:lnTo>
                  <a:pt x="2123033" y="520661"/>
                </a:lnTo>
                <a:lnTo>
                  <a:pt x="2060600" y="532803"/>
                </a:lnTo>
                <a:lnTo>
                  <a:pt x="1997875" y="545376"/>
                </a:lnTo>
                <a:lnTo>
                  <a:pt x="1936216" y="558050"/>
                </a:lnTo>
                <a:lnTo>
                  <a:pt x="1876958" y="570534"/>
                </a:lnTo>
                <a:lnTo>
                  <a:pt x="1821484" y="582485"/>
                </a:lnTo>
                <a:lnTo>
                  <a:pt x="1771129" y="593610"/>
                </a:lnTo>
                <a:lnTo>
                  <a:pt x="1727276" y="603554"/>
                </a:lnTo>
                <a:lnTo>
                  <a:pt x="1664449" y="618705"/>
                </a:lnTo>
                <a:lnTo>
                  <a:pt x="1648206" y="623252"/>
                </a:lnTo>
                <a:lnTo>
                  <a:pt x="1711071" y="626999"/>
                </a:lnTo>
                <a:lnTo>
                  <a:pt x="1766544" y="629615"/>
                </a:lnTo>
                <a:lnTo>
                  <a:pt x="1891982" y="634212"/>
                </a:lnTo>
                <a:lnTo>
                  <a:pt x="1857121" y="659511"/>
                </a:lnTo>
                <a:lnTo>
                  <a:pt x="1834134" y="691464"/>
                </a:lnTo>
                <a:lnTo>
                  <a:pt x="1821764" y="728637"/>
                </a:lnTo>
                <a:lnTo>
                  <a:pt x="1818741" y="769607"/>
                </a:lnTo>
                <a:lnTo>
                  <a:pt x="1823796" y="812939"/>
                </a:lnTo>
                <a:lnTo>
                  <a:pt x="1835670" y="857237"/>
                </a:lnTo>
                <a:lnTo>
                  <a:pt x="1853107" y="901052"/>
                </a:lnTo>
                <a:lnTo>
                  <a:pt x="1874812" y="942975"/>
                </a:lnTo>
                <a:lnTo>
                  <a:pt x="1899551" y="981570"/>
                </a:lnTo>
                <a:lnTo>
                  <a:pt x="1926043" y="1015428"/>
                </a:lnTo>
                <a:lnTo>
                  <a:pt x="1953031" y="1043127"/>
                </a:lnTo>
                <a:lnTo>
                  <a:pt x="1979231" y="1063231"/>
                </a:lnTo>
                <a:lnTo>
                  <a:pt x="1918436" y="997559"/>
                </a:lnTo>
                <a:lnTo>
                  <a:pt x="1887220" y="950150"/>
                </a:lnTo>
                <a:lnTo>
                  <a:pt x="1875713" y="898029"/>
                </a:lnTo>
                <a:lnTo>
                  <a:pt x="1874075" y="818248"/>
                </a:lnTo>
                <a:lnTo>
                  <a:pt x="1877682" y="788428"/>
                </a:lnTo>
                <a:lnTo>
                  <a:pt x="1905190" y="729449"/>
                </a:lnTo>
                <a:lnTo>
                  <a:pt x="1956600" y="672439"/>
                </a:lnTo>
                <a:lnTo>
                  <a:pt x="1990102" y="645121"/>
                </a:lnTo>
                <a:lnTo>
                  <a:pt x="2028164" y="618820"/>
                </a:lnTo>
                <a:lnTo>
                  <a:pt x="2070328" y="593699"/>
                </a:lnTo>
                <a:lnTo>
                  <a:pt x="2116137" y="569937"/>
                </a:lnTo>
                <a:lnTo>
                  <a:pt x="2165096" y="547725"/>
                </a:lnTo>
                <a:lnTo>
                  <a:pt x="2216747" y="527215"/>
                </a:lnTo>
                <a:lnTo>
                  <a:pt x="2270620" y="508584"/>
                </a:lnTo>
                <a:lnTo>
                  <a:pt x="2326246" y="492010"/>
                </a:lnTo>
                <a:lnTo>
                  <a:pt x="2383155" y="477659"/>
                </a:lnTo>
                <a:close/>
              </a:path>
              <a:path w="2670175" h="1063625" extrusionOk="0">
                <a:moveTo>
                  <a:pt x="2405024" y="696201"/>
                </a:moveTo>
                <a:lnTo>
                  <a:pt x="2312606" y="696201"/>
                </a:lnTo>
                <a:lnTo>
                  <a:pt x="2282888" y="697788"/>
                </a:lnTo>
                <a:lnTo>
                  <a:pt x="2235022" y="712520"/>
                </a:lnTo>
                <a:lnTo>
                  <a:pt x="2199703" y="746531"/>
                </a:lnTo>
                <a:lnTo>
                  <a:pt x="2180209" y="796899"/>
                </a:lnTo>
                <a:lnTo>
                  <a:pt x="2177618" y="826300"/>
                </a:lnTo>
                <a:lnTo>
                  <a:pt x="2180285" y="854506"/>
                </a:lnTo>
                <a:lnTo>
                  <a:pt x="2199906" y="903744"/>
                </a:lnTo>
                <a:lnTo>
                  <a:pt x="2235022" y="937844"/>
                </a:lnTo>
                <a:lnTo>
                  <a:pt x="2282888" y="952423"/>
                </a:lnTo>
                <a:lnTo>
                  <a:pt x="2312606" y="953935"/>
                </a:lnTo>
                <a:lnTo>
                  <a:pt x="2405024" y="953935"/>
                </a:lnTo>
                <a:lnTo>
                  <a:pt x="2405024" y="898677"/>
                </a:lnTo>
                <a:lnTo>
                  <a:pt x="2332647" y="898677"/>
                </a:lnTo>
                <a:lnTo>
                  <a:pt x="2316467" y="898550"/>
                </a:lnTo>
                <a:lnTo>
                  <a:pt x="2278850" y="890371"/>
                </a:lnTo>
                <a:lnTo>
                  <a:pt x="2250313" y="847521"/>
                </a:lnTo>
                <a:lnTo>
                  <a:pt x="2248535" y="826300"/>
                </a:lnTo>
                <a:lnTo>
                  <a:pt x="2253488" y="789508"/>
                </a:lnTo>
                <a:lnTo>
                  <a:pt x="2268766" y="766762"/>
                </a:lnTo>
                <a:lnTo>
                  <a:pt x="2294953" y="755192"/>
                </a:lnTo>
                <a:lnTo>
                  <a:pt x="2332647" y="751967"/>
                </a:lnTo>
                <a:lnTo>
                  <a:pt x="2405024" y="751967"/>
                </a:lnTo>
                <a:lnTo>
                  <a:pt x="2405024" y="696201"/>
                </a:lnTo>
                <a:close/>
              </a:path>
              <a:path w="2670175" h="1063625" extrusionOk="0">
                <a:moveTo>
                  <a:pt x="2670073" y="790600"/>
                </a:moveTo>
                <a:lnTo>
                  <a:pt x="2663787" y="747585"/>
                </a:lnTo>
                <a:lnTo>
                  <a:pt x="2644330" y="718273"/>
                </a:lnTo>
                <a:lnTo>
                  <a:pt x="2610853" y="701535"/>
                </a:lnTo>
                <a:lnTo>
                  <a:pt x="2562479" y="696201"/>
                </a:lnTo>
                <a:lnTo>
                  <a:pt x="2501836" y="696201"/>
                </a:lnTo>
                <a:lnTo>
                  <a:pt x="2501836" y="602818"/>
                </a:lnTo>
                <a:lnTo>
                  <a:pt x="2434348" y="602818"/>
                </a:lnTo>
                <a:lnTo>
                  <a:pt x="2434348" y="953935"/>
                </a:lnTo>
                <a:lnTo>
                  <a:pt x="2501836" y="953935"/>
                </a:lnTo>
                <a:lnTo>
                  <a:pt x="2501836" y="752932"/>
                </a:lnTo>
                <a:lnTo>
                  <a:pt x="2556129" y="752932"/>
                </a:lnTo>
                <a:lnTo>
                  <a:pt x="2578290" y="755230"/>
                </a:lnTo>
                <a:lnTo>
                  <a:pt x="2592247" y="762850"/>
                </a:lnTo>
                <a:lnTo>
                  <a:pt x="2599512" y="776871"/>
                </a:lnTo>
                <a:lnTo>
                  <a:pt x="2601607" y="798410"/>
                </a:lnTo>
                <a:lnTo>
                  <a:pt x="2601607" y="953935"/>
                </a:lnTo>
                <a:lnTo>
                  <a:pt x="2670073" y="953935"/>
                </a:lnTo>
                <a:lnTo>
                  <a:pt x="2670073" y="7906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2" name="Google Shape;32;p9"/>
          <p:cNvSpPr/>
          <p:nvPr/>
        </p:nvSpPr>
        <p:spPr>
          <a:xfrm>
            <a:off x="8470487" y="4032196"/>
            <a:ext cx="2281668" cy="2656175"/>
          </a:xfrm>
          <a:custGeom>
            <a:avLst/>
            <a:gdLst/>
            <a:ahLst/>
            <a:cxnLst/>
            <a:rect l="l" t="t" r="r" b="b"/>
            <a:pathLst>
              <a:path w="3762375" h="4380230" extrusionOk="0">
                <a:moveTo>
                  <a:pt x="3761979" y="0"/>
                </a:moveTo>
                <a:lnTo>
                  <a:pt x="0" y="0"/>
                </a:lnTo>
                <a:lnTo>
                  <a:pt x="0" y="4380180"/>
                </a:lnTo>
                <a:lnTo>
                  <a:pt x="3761979" y="4380180"/>
                </a:lnTo>
                <a:lnTo>
                  <a:pt x="3761979" y="0"/>
                </a:lnTo>
                <a:close/>
              </a:path>
            </a:pathLst>
          </a:custGeom>
          <a:solidFill>
            <a:srgbClr val="000000">
              <a:alpha val="7490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3" name="Google Shape;33;p9"/>
          <p:cNvSpPr/>
          <p:nvPr/>
        </p:nvSpPr>
        <p:spPr>
          <a:xfrm>
            <a:off x="8473504" y="4057365"/>
            <a:ext cx="2124165" cy="2499839"/>
          </a:xfrm>
          <a:custGeom>
            <a:avLst/>
            <a:gdLst/>
            <a:ahLst/>
            <a:cxnLst/>
            <a:rect l="l" t="t" r="r" b="b"/>
            <a:pathLst>
              <a:path w="3502659" h="4122420" extrusionOk="0">
                <a:moveTo>
                  <a:pt x="695224" y="0"/>
                </a:moveTo>
                <a:lnTo>
                  <a:pt x="0" y="3576582"/>
                </a:lnTo>
                <a:lnTo>
                  <a:pt x="2807192" y="4122251"/>
                </a:lnTo>
                <a:lnTo>
                  <a:pt x="3502416" y="545658"/>
                </a:lnTo>
                <a:lnTo>
                  <a:pt x="695224"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4" name="Google Shape;34;p9"/>
          <p:cNvSpPr/>
          <p:nvPr/>
        </p:nvSpPr>
        <p:spPr>
          <a:xfrm>
            <a:off x="8473440" y="4228576"/>
            <a:ext cx="1237684" cy="2104378"/>
          </a:xfrm>
          <a:custGeom>
            <a:avLst/>
            <a:gdLst/>
            <a:ahLst/>
            <a:cxnLst/>
            <a:rect l="l" t="t" r="r" b="b"/>
            <a:pathLst>
              <a:path w="2040890" h="3470275" extrusionOk="0">
                <a:moveTo>
                  <a:pt x="640451" y="0"/>
                </a:moveTo>
                <a:lnTo>
                  <a:pt x="0" y="3294819"/>
                </a:lnTo>
                <a:lnTo>
                  <a:pt x="900322" y="3469825"/>
                </a:lnTo>
                <a:lnTo>
                  <a:pt x="913872" y="3464481"/>
                </a:lnTo>
                <a:lnTo>
                  <a:pt x="957499" y="3445881"/>
                </a:lnTo>
                <a:lnTo>
                  <a:pt x="1000603" y="3426101"/>
                </a:lnTo>
                <a:lnTo>
                  <a:pt x="1043162" y="3405156"/>
                </a:lnTo>
                <a:lnTo>
                  <a:pt x="1085153" y="3383064"/>
                </a:lnTo>
                <a:lnTo>
                  <a:pt x="1126555" y="3359839"/>
                </a:lnTo>
                <a:lnTo>
                  <a:pt x="1167343" y="3335498"/>
                </a:lnTo>
                <a:lnTo>
                  <a:pt x="1207497" y="3310055"/>
                </a:lnTo>
                <a:lnTo>
                  <a:pt x="1246993" y="3283527"/>
                </a:lnTo>
                <a:lnTo>
                  <a:pt x="1285809" y="3255931"/>
                </a:lnTo>
                <a:lnTo>
                  <a:pt x="1323923" y="3227280"/>
                </a:lnTo>
                <a:lnTo>
                  <a:pt x="1361312" y="3197592"/>
                </a:lnTo>
                <a:lnTo>
                  <a:pt x="1397954" y="3166881"/>
                </a:lnTo>
                <a:lnTo>
                  <a:pt x="1433826" y="3135165"/>
                </a:lnTo>
                <a:lnTo>
                  <a:pt x="1468906" y="3102458"/>
                </a:lnTo>
                <a:lnTo>
                  <a:pt x="1503171" y="3068776"/>
                </a:lnTo>
                <a:lnTo>
                  <a:pt x="1536599" y="3034136"/>
                </a:lnTo>
                <a:lnTo>
                  <a:pt x="1569167" y="2998552"/>
                </a:lnTo>
                <a:lnTo>
                  <a:pt x="1600854" y="2962041"/>
                </a:lnTo>
                <a:lnTo>
                  <a:pt x="1631636" y="2924619"/>
                </a:lnTo>
                <a:lnTo>
                  <a:pt x="1661491" y="2886300"/>
                </a:lnTo>
                <a:lnTo>
                  <a:pt x="1690396" y="2847102"/>
                </a:lnTo>
                <a:lnTo>
                  <a:pt x="1718330" y="2807040"/>
                </a:lnTo>
                <a:lnTo>
                  <a:pt x="1745269" y="2766129"/>
                </a:lnTo>
                <a:lnTo>
                  <a:pt x="1771192" y="2724386"/>
                </a:lnTo>
                <a:lnTo>
                  <a:pt x="1796075" y="2681826"/>
                </a:lnTo>
                <a:lnTo>
                  <a:pt x="1819896" y="2638465"/>
                </a:lnTo>
                <a:lnTo>
                  <a:pt x="1842634" y="2594318"/>
                </a:lnTo>
                <a:lnTo>
                  <a:pt x="1864265" y="2549402"/>
                </a:lnTo>
                <a:lnTo>
                  <a:pt x="1884767" y="2503733"/>
                </a:lnTo>
                <a:lnTo>
                  <a:pt x="1904117" y="2457325"/>
                </a:lnTo>
                <a:lnTo>
                  <a:pt x="1922293" y="2410195"/>
                </a:lnTo>
                <a:lnTo>
                  <a:pt x="1939273" y="2362359"/>
                </a:lnTo>
                <a:lnTo>
                  <a:pt x="1955034" y="2313833"/>
                </a:lnTo>
                <a:lnTo>
                  <a:pt x="1969553" y="2264632"/>
                </a:lnTo>
                <a:lnTo>
                  <a:pt x="1982809" y="2214771"/>
                </a:lnTo>
                <a:lnTo>
                  <a:pt x="1994778" y="2164268"/>
                </a:lnTo>
                <a:lnTo>
                  <a:pt x="2005439" y="2113137"/>
                </a:lnTo>
                <a:lnTo>
                  <a:pt x="2014195" y="2064808"/>
                </a:lnTo>
                <a:lnTo>
                  <a:pt x="2021671" y="2016558"/>
                </a:lnTo>
                <a:lnTo>
                  <a:pt x="2027877" y="1968408"/>
                </a:lnTo>
                <a:lnTo>
                  <a:pt x="2032828" y="1920374"/>
                </a:lnTo>
                <a:lnTo>
                  <a:pt x="2036535" y="1872478"/>
                </a:lnTo>
                <a:lnTo>
                  <a:pt x="2039011" y="1824738"/>
                </a:lnTo>
                <a:lnTo>
                  <a:pt x="2040267" y="1777172"/>
                </a:lnTo>
                <a:lnTo>
                  <a:pt x="2040318" y="1729802"/>
                </a:lnTo>
                <a:lnTo>
                  <a:pt x="2039173" y="1682644"/>
                </a:lnTo>
                <a:lnTo>
                  <a:pt x="2036848" y="1635720"/>
                </a:lnTo>
                <a:lnTo>
                  <a:pt x="2033352" y="1589047"/>
                </a:lnTo>
                <a:lnTo>
                  <a:pt x="2028700" y="1542645"/>
                </a:lnTo>
                <a:lnTo>
                  <a:pt x="2022903" y="1496534"/>
                </a:lnTo>
                <a:lnTo>
                  <a:pt x="2015973" y="1450732"/>
                </a:lnTo>
                <a:lnTo>
                  <a:pt x="2007924" y="1405258"/>
                </a:lnTo>
                <a:lnTo>
                  <a:pt x="1998767" y="1360132"/>
                </a:lnTo>
                <a:lnTo>
                  <a:pt x="1988515" y="1315373"/>
                </a:lnTo>
                <a:lnTo>
                  <a:pt x="1977180" y="1271000"/>
                </a:lnTo>
                <a:lnTo>
                  <a:pt x="1964774" y="1227032"/>
                </a:lnTo>
                <a:lnTo>
                  <a:pt x="1951311" y="1183489"/>
                </a:lnTo>
                <a:lnTo>
                  <a:pt x="1936801" y="1140389"/>
                </a:lnTo>
                <a:lnTo>
                  <a:pt x="1921259" y="1097751"/>
                </a:lnTo>
                <a:lnTo>
                  <a:pt x="1904695" y="1055596"/>
                </a:lnTo>
                <a:lnTo>
                  <a:pt x="1887123" y="1013941"/>
                </a:lnTo>
                <a:lnTo>
                  <a:pt x="1868555" y="972807"/>
                </a:lnTo>
                <a:lnTo>
                  <a:pt x="1849003" y="932212"/>
                </a:lnTo>
                <a:lnTo>
                  <a:pt x="1828480" y="892176"/>
                </a:lnTo>
                <a:lnTo>
                  <a:pt x="1806997" y="852717"/>
                </a:lnTo>
                <a:lnTo>
                  <a:pt x="1784568" y="813856"/>
                </a:lnTo>
                <a:lnTo>
                  <a:pt x="1761204" y="775610"/>
                </a:lnTo>
                <a:lnTo>
                  <a:pt x="1736919" y="737999"/>
                </a:lnTo>
                <a:lnTo>
                  <a:pt x="1711724" y="701043"/>
                </a:lnTo>
                <a:lnTo>
                  <a:pt x="1685632" y="664760"/>
                </a:lnTo>
                <a:lnTo>
                  <a:pt x="1658655" y="629170"/>
                </a:lnTo>
                <a:lnTo>
                  <a:pt x="1630805" y="594292"/>
                </a:lnTo>
                <a:lnTo>
                  <a:pt x="1602096" y="560145"/>
                </a:lnTo>
                <a:lnTo>
                  <a:pt x="1572539" y="526748"/>
                </a:lnTo>
                <a:lnTo>
                  <a:pt x="1542146" y="494120"/>
                </a:lnTo>
                <a:lnTo>
                  <a:pt x="1510931" y="462281"/>
                </a:lnTo>
                <a:lnTo>
                  <a:pt x="1478905" y="431250"/>
                </a:lnTo>
                <a:lnTo>
                  <a:pt x="1446081" y="401046"/>
                </a:lnTo>
                <a:lnTo>
                  <a:pt x="1412471" y="371687"/>
                </a:lnTo>
                <a:lnTo>
                  <a:pt x="1378087" y="343194"/>
                </a:lnTo>
                <a:lnTo>
                  <a:pt x="1342943" y="315585"/>
                </a:lnTo>
                <a:lnTo>
                  <a:pt x="1307050" y="288879"/>
                </a:lnTo>
                <a:lnTo>
                  <a:pt x="1270421" y="263097"/>
                </a:lnTo>
                <a:lnTo>
                  <a:pt x="1233067" y="238256"/>
                </a:lnTo>
                <a:lnTo>
                  <a:pt x="1195003" y="214376"/>
                </a:lnTo>
                <a:lnTo>
                  <a:pt x="1156239" y="191476"/>
                </a:lnTo>
                <a:lnTo>
                  <a:pt x="1116788" y="169576"/>
                </a:lnTo>
                <a:lnTo>
                  <a:pt x="1076663" y="148694"/>
                </a:lnTo>
                <a:lnTo>
                  <a:pt x="1035876" y="128850"/>
                </a:lnTo>
                <a:lnTo>
                  <a:pt x="994439" y="110063"/>
                </a:lnTo>
                <a:lnTo>
                  <a:pt x="952365" y="92352"/>
                </a:lnTo>
                <a:lnTo>
                  <a:pt x="909665" y="75736"/>
                </a:lnTo>
                <a:lnTo>
                  <a:pt x="866354" y="60234"/>
                </a:lnTo>
                <a:lnTo>
                  <a:pt x="822442" y="45866"/>
                </a:lnTo>
                <a:lnTo>
                  <a:pt x="777943" y="32651"/>
                </a:lnTo>
                <a:lnTo>
                  <a:pt x="732868" y="20607"/>
                </a:lnTo>
                <a:lnTo>
                  <a:pt x="687230" y="9754"/>
                </a:lnTo>
                <a:lnTo>
                  <a:pt x="640451" y="0"/>
                </a:lnTo>
                <a:close/>
              </a:path>
            </a:pathLst>
          </a:custGeom>
          <a:solidFill>
            <a:srgbClr val="25408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5" name="Google Shape;35;p9"/>
          <p:cNvSpPr/>
          <p:nvPr/>
        </p:nvSpPr>
        <p:spPr>
          <a:xfrm>
            <a:off x="8861837" y="4228576"/>
            <a:ext cx="849127" cy="2104378"/>
          </a:xfrm>
          <a:custGeom>
            <a:avLst/>
            <a:gdLst/>
            <a:ahLst/>
            <a:cxnLst/>
            <a:rect l="l" t="t" r="r" b="b"/>
            <a:pathLst>
              <a:path w="1400175" h="3470275" extrusionOk="0">
                <a:moveTo>
                  <a:pt x="1364988" y="2113137"/>
                </a:moveTo>
                <a:lnTo>
                  <a:pt x="1373744" y="2064808"/>
                </a:lnTo>
                <a:lnTo>
                  <a:pt x="1381219" y="2016558"/>
                </a:lnTo>
                <a:lnTo>
                  <a:pt x="1387426" y="1968408"/>
                </a:lnTo>
                <a:lnTo>
                  <a:pt x="1392377" y="1920374"/>
                </a:lnTo>
                <a:lnTo>
                  <a:pt x="1396084" y="1872478"/>
                </a:lnTo>
                <a:lnTo>
                  <a:pt x="1398560" y="1824738"/>
                </a:lnTo>
                <a:lnTo>
                  <a:pt x="1399816" y="1777172"/>
                </a:lnTo>
                <a:lnTo>
                  <a:pt x="1399866" y="1729802"/>
                </a:lnTo>
                <a:lnTo>
                  <a:pt x="1398722" y="1682644"/>
                </a:lnTo>
                <a:lnTo>
                  <a:pt x="1396396" y="1635720"/>
                </a:lnTo>
                <a:lnTo>
                  <a:pt x="1392901" y="1589047"/>
                </a:lnTo>
                <a:lnTo>
                  <a:pt x="1388249" y="1542645"/>
                </a:lnTo>
                <a:lnTo>
                  <a:pt x="1382451" y="1496534"/>
                </a:lnTo>
                <a:lnTo>
                  <a:pt x="1375522" y="1450732"/>
                </a:lnTo>
                <a:lnTo>
                  <a:pt x="1367473" y="1405258"/>
                </a:lnTo>
                <a:lnTo>
                  <a:pt x="1358316" y="1360132"/>
                </a:lnTo>
                <a:lnTo>
                  <a:pt x="1348063" y="1315373"/>
                </a:lnTo>
                <a:lnTo>
                  <a:pt x="1336728" y="1271000"/>
                </a:lnTo>
                <a:lnTo>
                  <a:pt x="1324323" y="1227032"/>
                </a:lnTo>
                <a:lnTo>
                  <a:pt x="1310859" y="1183489"/>
                </a:lnTo>
                <a:lnTo>
                  <a:pt x="1296350" y="1140389"/>
                </a:lnTo>
                <a:lnTo>
                  <a:pt x="1280808" y="1097751"/>
                </a:lnTo>
                <a:lnTo>
                  <a:pt x="1264244" y="1055596"/>
                </a:lnTo>
                <a:lnTo>
                  <a:pt x="1246672" y="1013941"/>
                </a:lnTo>
                <a:lnTo>
                  <a:pt x="1228104" y="972807"/>
                </a:lnTo>
                <a:lnTo>
                  <a:pt x="1208552" y="932212"/>
                </a:lnTo>
                <a:lnTo>
                  <a:pt x="1188029" y="892176"/>
                </a:lnTo>
                <a:lnTo>
                  <a:pt x="1166546" y="852717"/>
                </a:lnTo>
                <a:lnTo>
                  <a:pt x="1144117" y="813856"/>
                </a:lnTo>
                <a:lnTo>
                  <a:pt x="1120753" y="775610"/>
                </a:lnTo>
                <a:lnTo>
                  <a:pt x="1096468" y="737999"/>
                </a:lnTo>
                <a:lnTo>
                  <a:pt x="1071273" y="701043"/>
                </a:lnTo>
                <a:lnTo>
                  <a:pt x="1045181" y="664760"/>
                </a:lnTo>
                <a:lnTo>
                  <a:pt x="1018204" y="629170"/>
                </a:lnTo>
                <a:lnTo>
                  <a:pt x="990354" y="594292"/>
                </a:lnTo>
                <a:lnTo>
                  <a:pt x="961645" y="560145"/>
                </a:lnTo>
                <a:lnTo>
                  <a:pt x="932088" y="526748"/>
                </a:lnTo>
                <a:lnTo>
                  <a:pt x="901695" y="494120"/>
                </a:lnTo>
                <a:lnTo>
                  <a:pt x="870480" y="462281"/>
                </a:lnTo>
                <a:lnTo>
                  <a:pt x="838454" y="431250"/>
                </a:lnTo>
                <a:lnTo>
                  <a:pt x="805630" y="401046"/>
                </a:lnTo>
                <a:lnTo>
                  <a:pt x="772020" y="371687"/>
                </a:lnTo>
                <a:lnTo>
                  <a:pt x="737636" y="343194"/>
                </a:lnTo>
                <a:lnTo>
                  <a:pt x="702492" y="315585"/>
                </a:lnTo>
                <a:lnTo>
                  <a:pt x="666599" y="288879"/>
                </a:lnTo>
                <a:lnTo>
                  <a:pt x="629970" y="263097"/>
                </a:lnTo>
                <a:lnTo>
                  <a:pt x="592616" y="238256"/>
                </a:lnTo>
                <a:lnTo>
                  <a:pt x="554552" y="214376"/>
                </a:lnTo>
                <a:lnTo>
                  <a:pt x="515788" y="191476"/>
                </a:lnTo>
                <a:lnTo>
                  <a:pt x="476337" y="169576"/>
                </a:lnTo>
                <a:lnTo>
                  <a:pt x="436212" y="148694"/>
                </a:lnTo>
                <a:lnTo>
                  <a:pt x="395424" y="128850"/>
                </a:lnTo>
                <a:lnTo>
                  <a:pt x="353988" y="110063"/>
                </a:lnTo>
                <a:lnTo>
                  <a:pt x="311913" y="92352"/>
                </a:lnTo>
                <a:lnTo>
                  <a:pt x="269214" y="75736"/>
                </a:lnTo>
                <a:lnTo>
                  <a:pt x="225903" y="60234"/>
                </a:lnTo>
                <a:lnTo>
                  <a:pt x="181991" y="45866"/>
                </a:lnTo>
                <a:lnTo>
                  <a:pt x="137491" y="32651"/>
                </a:lnTo>
                <a:lnTo>
                  <a:pt x="92416" y="20607"/>
                </a:lnTo>
                <a:lnTo>
                  <a:pt x="46779" y="9754"/>
                </a:lnTo>
                <a:lnTo>
                  <a:pt x="590" y="112"/>
                </a:lnTo>
                <a:lnTo>
                  <a:pt x="0" y="0"/>
                </a:lnTo>
              </a:path>
              <a:path w="1400175" h="3470275" extrusionOk="0">
                <a:moveTo>
                  <a:pt x="259871" y="3469825"/>
                </a:moveTo>
                <a:lnTo>
                  <a:pt x="317048" y="3445881"/>
                </a:lnTo>
                <a:lnTo>
                  <a:pt x="360152" y="3426101"/>
                </a:lnTo>
                <a:lnTo>
                  <a:pt x="402711" y="3405156"/>
                </a:lnTo>
                <a:lnTo>
                  <a:pt x="444702" y="3383064"/>
                </a:lnTo>
                <a:lnTo>
                  <a:pt x="486103" y="3359839"/>
                </a:lnTo>
                <a:lnTo>
                  <a:pt x="526892" y="3335498"/>
                </a:lnTo>
                <a:lnTo>
                  <a:pt x="567046" y="3310055"/>
                </a:lnTo>
                <a:lnTo>
                  <a:pt x="606542" y="3283527"/>
                </a:lnTo>
                <a:lnTo>
                  <a:pt x="645358" y="3255931"/>
                </a:lnTo>
                <a:lnTo>
                  <a:pt x="683472" y="3227280"/>
                </a:lnTo>
                <a:lnTo>
                  <a:pt x="720861" y="3197592"/>
                </a:lnTo>
                <a:lnTo>
                  <a:pt x="757503" y="3166881"/>
                </a:lnTo>
                <a:lnTo>
                  <a:pt x="793375" y="3135165"/>
                </a:lnTo>
                <a:lnTo>
                  <a:pt x="828455" y="3102458"/>
                </a:lnTo>
                <a:lnTo>
                  <a:pt x="862720" y="3068776"/>
                </a:lnTo>
                <a:lnTo>
                  <a:pt x="896148" y="3034136"/>
                </a:lnTo>
                <a:lnTo>
                  <a:pt x="928716" y="2998552"/>
                </a:lnTo>
                <a:lnTo>
                  <a:pt x="960403" y="2962041"/>
                </a:lnTo>
                <a:lnTo>
                  <a:pt x="991185" y="2924619"/>
                </a:lnTo>
                <a:lnTo>
                  <a:pt x="1021039" y="2886300"/>
                </a:lnTo>
                <a:lnTo>
                  <a:pt x="1049945" y="2847102"/>
                </a:lnTo>
                <a:lnTo>
                  <a:pt x="1077879" y="2807040"/>
                </a:lnTo>
                <a:lnTo>
                  <a:pt x="1104818" y="2766129"/>
                </a:lnTo>
                <a:lnTo>
                  <a:pt x="1130740" y="2724386"/>
                </a:lnTo>
                <a:lnTo>
                  <a:pt x="1155624" y="2681826"/>
                </a:lnTo>
                <a:lnTo>
                  <a:pt x="1179445" y="2638465"/>
                </a:lnTo>
                <a:lnTo>
                  <a:pt x="1202183" y="2594318"/>
                </a:lnTo>
                <a:lnTo>
                  <a:pt x="1223814" y="2549402"/>
                </a:lnTo>
                <a:lnTo>
                  <a:pt x="1244315" y="2503733"/>
                </a:lnTo>
                <a:lnTo>
                  <a:pt x="1263666" y="2457325"/>
                </a:lnTo>
                <a:lnTo>
                  <a:pt x="1281842" y="2410195"/>
                </a:lnTo>
                <a:lnTo>
                  <a:pt x="1298822" y="2362359"/>
                </a:lnTo>
                <a:lnTo>
                  <a:pt x="1314583" y="2313833"/>
                </a:lnTo>
                <a:lnTo>
                  <a:pt x="1329102" y="2264632"/>
                </a:lnTo>
                <a:lnTo>
                  <a:pt x="1342358" y="2214771"/>
                </a:lnTo>
                <a:lnTo>
                  <a:pt x="1354327" y="2164268"/>
                </a:lnTo>
                <a:lnTo>
                  <a:pt x="1364988" y="2113137"/>
                </a:lnTo>
              </a:path>
            </a:pathLst>
          </a:custGeom>
          <a:noFill/>
          <a:ln w="467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6" name="Google Shape;36;p9"/>
          <p:cNvSpPr/>
          <p:nvPr/>
        </p:nvSpPr>
        <p:spPr>
          <a:xfrm>
            <a:off x="9754412" y="4769656"/>
            <a:ext cx="673910" cy="131307"/>
          </a:xfrm>
          <a:custGeom>
            <a:avLst/>
            <a:gdLst/>
            <a:ahLst/>
            <a:cxnLst/>
            <a:rect l="l" t="t" r="r" b="b"/>
            <a:pathLst>
              <a:path w="1111250" h="216534" extrusionOk="0">
                <a:moveTo>
                  <a:pt x="0" y="0"/>
                </a:moveTo>
                <a:lnTo>
                  <a:pt x="1111002" y="215962"/>
                </a:lnTo>
              </a:path>
            </a:pathLst>
          </a:custGeom>
          <a:noFill/>
          <a:ln w="952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7" name="Google Shape;37;p9"/>
          <p:cNvSpPr txBox="1">
            <a:spLocks noGrp="1"/>
          </p:cNvSpPr>
          <p:nvPr>
            <p:ph type="title"/>
          </p:nvPr>
        </p:nvSpPr>
        <p:spPr>
          <a:xfrm>
            <a:off x="628345" y="160277"/>
            <a:ext cx="10935310" cy="54910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487"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609600" y="1577340"/>
            <a:ext cx="5303520" cy="1100301"/>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9" name="Google Shape;39;p9"/>
          <p:cNvSpPr txBox="1">
            <a:spLocks noGrp="1"/>
          </p:cNvSpPr>
          <p:nvPr>
            <p:ph type="body" idx="2"/>
          </p:nvPr>
        </p:nvSpPr>
        <p:spPr>
          <a:xfrm>
            <a:off x="6278880" y="1577340"/>
            <a:ext cx="5303520" cy="1100301"/>
          </a:xfrm>
          <a:prstGeom prst="rect">
            <a:avLst/>
          </a:prstGeom>
          <a:noFill/>
          <a:ln>
            <a:noFill/>
          </a:ln>
        </p:spPr>
        <p:txBody>
          <a:bodyPr spcFirstLastPara="1" wrap="square" lIns="0" tIns="0" rIns="0" bIns="0" anchor="t" anchorCtr="0">
            <a:spAutoFit/>
          </a:bodyPr>
          <a:lstStyle>
            <a:lvl1pPr marL="277246" lvl="0" indent="-138623" algn="l">
              <a:spcBef>
                <a:spcPts val="0"/>
              </a:spcBef>
              <a:spcAft>
                <a:spcPts val="0"/>
              </a:spcAft>
              <a:buSzPts val="1400"/>
              <a:buNone/>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40" name="Google Shape;40;p9"/>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89692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43"/>
        <p:cNvGrpSpPr/>
        <p:nvPr/>
      </p:nvGrpSpPr>
      <p:grpSpPr>
        <a:xfrm>
          <a:off x="0" y="0"/>
          <a:ext cx="0" cy="0"/>
          <a:chOff x="0" y="0"/>
          <a:chExt cx="0" cy="0"/>
        </a:xfrm>
      </p:grpSpPr>
      <p:pic>
        <p:nvPicPr>
          <p:cNvPr id="44" name="Google Shape;44;p10"/>
          <p:cNvPicPr preferRelativeResize="0"/>
          <p:nvPr/>
        </p:nvPicPr>
        <p:blipFill rotWithShape="1">
          <a:blip r:embed="rId2">
            <a:alphaModFix/>
          </a:blip>
          <a:srcRect/>
          <a:stretch/>
        </p:blipFill>
        <p:spPr>
          <a:xfrm>
            <a:off x="1" y="0"/>
            <a:ext cx="12191999" cy="6857519"/>
          </a:xfrm>
          <a:prstGeom prst="rect">
            <a:avLst/>
          </a:prstGeom>
          <a:noFill/>
          <a:ln>
            <a:noFill/>
          </a:ln>
        </p:spPr>
      </p:pic>
      <p:pic>
        <p:nvPicPr>
          <p:cNvPr id="45" name="Google Shape;45;p10"/>
          <p:cNvPicPr preferRelativeResize="0"/>
          <p:nvPr/>
        </p:nvPicPr>
        <p:blipFill rotWithShape="1">
          <a:blip r:embed="rId3">
            <a:alphaModFix/>
          </a:blip>
          <a:srcRect/>
          <a:stretch/>
        </p:blipFill>
        <p:spPr>
          <a:xfrm>
            <a:off x="1811604" y="275295"/>
            <a:ext cx="10151796" cy="6489971"/>
          </a:xfrm>
          <a:prstGeom prst="rect">
            <a:avLst/>
          </a:prstGeom>
          <a:noFill/>
          <a:ln>
            <a:noFill/>
          </a:ln>
        </p:spPr>
      </p:pic>
      <p:pic>
        <p:nvPicPr>
          <p:cNvPr id="46" name="Google Shape;46;p10"/>
          <p:cNvPicPr preferRelativeResize="0"/>
          <p:nvPr/>
        </p:nvPicPr>
        <p:blipFill rotWithShape="1">
          <a:blip r:embed="rId4">
            <a:alphaModFix/>
          </a:blip>
          <a:srcRect/>
          <a:stretch/>
        </p:blipFill>
        <p:spPr>
          <a:xfrm>
            <a:off x="470420" y="295572"/>
            <a:ext cx="2116963" cy="2110154"/>
          </a:xfrm>
          <a:prstGeom prst="rect">
            <a:avLst/>
          </a:prstGeom>
          <a:noFill/>
          <a:ln>
            <a:noFill/>
          </a:ln>
        </p:spPr>
      </p:pic>
      <p:sp>
        <p:nvSpPr>
          <p:cNvPr id="47" name="Google Shape;47;p10"/>
          <p:cNvSpPr/>
          <p:nvPr/>
        </p:nvSpPr>
        <p:spPr>
          <a:xfrm>
            <a:off x="2613316" y="1285095"/>
            <a:ext cx="3415762" cy="1219114"/>
          </a:xfrm>
          <a:custGeom>
            <a:avLst/>
            <a:gdLst/>
            <a:ahLst/>
            <a:cxnLst/>
            <a:rect l="l" t="t" r="r" b="b"/>
            <a:pathLst>
              <a:path w="5632450" h="2010410" extrusionOk="0">
                <a:moveTo>
                  <a:pt x="809155" y="1067638"/>
                </a:moveTo>
                <a:lnTo>
                  <a:pt x="807224" y="1015974"/>
                </a:lnTo>
                <a:lnTo>
                  <a:pt x="801357" y="969340"/>
                </a:lnTo>
                <a:lnTo>
                  <a:pt x="791413" y="927569"/>
                </a:lnTo>
                <a:lnTo>
                  <a:pt x="777278" y="890511"/>
                </a:lnTo>
                <a:lnTo>
                  <a:pt x="735888" y="829945"/>
                </a:lnTo>
                <a:lnTo>
                  <a:pt x="676148" y="786371"/>
                </a:lnTo>
                <a:lnTo>
                  <a:pt x="639076" y="770572"/>
                </a:lnTo>
                <a:lnTo>
                  <a:pt x="597039" y="758545"/>
                </a:lnTo>
                <a:lnTo>
                  <a:pt x="549910" y="750150"/>
                </a:lnTo>
                <a:lnTo>
                  <a:pt x="497535" y="745236"/>
                </a:lnTo>
                <a:lnTo>
                  <a:pt x="439813" y="743623"/>
                </a:lnTo>
                <a:lnTo>
                  <a:pt x="0" y="743623"/>
                </a:lnTo>
                <a:lnTo>
                  <a:pt x="0" y="1628330"/>
                </a:lnTo>
                <a:lnTo>
                  <a:pt x="233349" y="1628330"/>
                </a:lnTo>
                <a:lnTo>
                  <a:pt x="233349" y="938364"/>
                </a:lnTo>
                <a:lnTo>
                  <a:pt x="421386" y="938364"/>
                </a:lnTo>
                <a:lnTo>
                  <a:pt x="478866" y="941539"/>
                </a:lnTo>
                <a:lnTo>
                  <a:pt x="520357" y="952042"/>
                </a:lnTo>
                <a:lnTo>
                  <a:pt x="565251" y="1000798"/>
                </a:lnTo>
                <a:lnTo>
                  <a:pt x="573582" y="1041933"/>
                </a:lnTo>
                <a:lnTo>
                  <a:pt x="575818" y="1096187"/>
                </a:lnTo>
                <a:lnTo>
                  <a:pt x="575818" y="1628330"/>
                </a:lnTo>
                <a:lnTo>
                  <a:pt x="809155" y="1628330"/>
                </a:lnTo>
                <a:lnTo>
                  <a:pt x="809155" y="1067638"/>
                </a:lnTo>
                <a:close/>
              </a:path>
              <a:path w="5632450" h="2010410" extrusionOk="0">
                <a:moveTo>
                  <a:pt x="1671967" y="743623"/>
                </a:moveTo>
                <a:lnTo>
                  <a:pt x="1331201" y="743623"/>
                </a:lnTo>
                <a:lnTo>
                  <a:pt x="1277785" y="745439"/>
                </a:lnTo>
                <a:lnTo>
                  <a:pt x="1227721" y="750824"/>
                </a:lnTo>
                <a:lnTo>
                  <a:pt x="1181036" y="759790"/>
                </a:lnTo>
                <a:lnTo>
                  <a:pt x="1137729" y="772274"/>
                </a:lnTo>
                <a:lnTo>
                  <a:pt x="1097826" y="788263"/>
                </a:lnTo>
                <a:lnTo>
                  <a:pt x="1061313" y="807732"/>
                </a:lnTo>
                <a:lnTo>
                  <a:pt x="1028230" y="830643"/>
                </a:lnTo>
                <a:lnTo>
                  <a:pt x="998575" y="856957"/>
                </a:lnTo>
                <a:lnTo>
                  <a:pt x="972362" y="886663"/>
                </a:lnTo>
                <a:lnTo>
                  <a:pt x="949604" y="919708"/>
                </a:lnTo>
                <a:lnTo>
                  <a:pt x="930313" y="956094"/>
                </a:lnTo>
                <a:lnTo>
                  <a:pt x="914514" y="995768"/>
                </a:lnTo>
                <a:lnTo>
                  <a:pt x="902195" y="1038707"/>
                </a:lnTo>
                <a:lnTo>
                  <a:pt x="893381" y="1084884"/>
                </a:lnTo>
                <a:lnTo>
                  <a:pt x="888072" y="1134262"/>
                </a:lnTo>
                <a:lnTo>
                  <a:pt x="886307" y="1186815"/>
                </a:lnTo>
                <a:lnTo>
                  <a:pt x="888072" y="1239647"/>
                </a:lnTo>
                <a:lnTo>
                  <a:pt x="893381" y="1289177"/>
                </a:lnTo>
                <a:lnTo>
                  <a:pt x="902195" y="1335417"/>
                </a:lnTo>
                <a:lnTo>
                  <a:pt x="914514" y="1378331"/>
                </a:lnTo>
                <a:lnTo>
                  <a:pt x="930313" y="1417916"/>
                </a:lnTo>
                <a:lnTo>
                  <a:pt x="949604" y="1454150"/>
                </a:lnTo>
                <a:lnTo>
                  <a:pt x="972362" y="1487017"/>
                </a:lnTo>
                <a:lnTo>
                  <a:pt x="998575" y="1516494"/>
                </a:lnTo>
                <a:lnTo>
                  <a:pt x="1028230" y="1542567"/>
                </a:lnTo>
                <a:lnTo>
                  <a:pt x="1061313" y="1565211"/>
                </a:lnTo>
                <a:lnTo>
                  <a:pt x="1097826" y="1584426"/>
                </a:lnTo>
                <a:lnTo>
                  <a:pt x="1137729" y="1600187"/>
                </a:lnTo>
                <a:lnTo>
                  <a:pt x="1181036" y="1612480"/>
                </a:lnTo>
                <a:lnTo>
                  <a:pt x="1227721" y="1621282"/>
                </a:lnTo>
                <a:lnTo>
                  <a:pt x="1277785" y="1626565"/>
                </a:lnTo>
                <a:lnTo>
                  <a:pt x="1331201" y="1628330"/>
                </a:lnTo>
                <a:lnTo>
                  <a:pt x="1671967" y="1628330"/>
                </a:lnTo>
                <a:lnTo>
                  <a:pt x="1671967" y="1443685"/>
                </a:lnTo>
                <a:lnTo>
                  <a:pt x="1361389" y="1443685"/>
                </a:lnTo>
                <a:lnTo>
                  <a:pt x="1302092" y="1442237"/>
                </a:lnTo>
                <a:lnTo>
                  <a:pt x="1253274" y="1436611"/>
                </a:lnTo>
                <a:lnTo>
                  <a:pt x="1214323" y="1424914"/>
                </a:lnTo>
                <a:lnTo>
                  <a:pt x="1163548" y="1375651"/>
                </a:lnTo>
                <a:lnTo>
                  <a:pt x="1150505" y="1334262"/>
                </a:lnTo>
                <a:lnTo>
                  <a:pt x="1144841" y="1279156"/>
                </a:lnTo>
                <a:lnTo>
                  <a:pt x="1671967" y="1279156"/>
                </a:lnTo>
                <a:lnTo>
                  <a:pt x="1671967" y="1094460"/>
                </a:lnTo>
                <a:lnTo>
                  <a:pt x="1144841" y="1094460"/>
                </a:lnTo>
                <a:lnTo>
                  <a:pt x="1150683" y="1040866"/>
                </a:lnTo>
                <a:lnTo>
                  <a:pt x="1164183" y="999858"/>
                </a:lnTo>
                <a:lnTo>
                  <a:pt x="1216050" y="949286"/>
                </a:lnTo>
                <a:lnTo>
                  <a:pt x="1255356" y="936561"/>
                </a:lnTo>
                <a:lnTo>
                  <a:pt x="1304201" y="930084"/>
                </a:lnTo>
                <a:lnTo>
                  <a:pt x="1363065" y="928268"/>
                </a:lnTo>
                <a:lnTo>
                  <a:pt x="1671967" y="928268"/>
                </a:lnTo>
                <a:lnTo>
                  <a:pt x="1671967" y="743623"/>
                </a:lnTo>
                <a:close/>
              </a:path>
              <a:path w="5632450" h="2010410" extrusionOk="0">
                <a:moveTo>
                  <a:pt x="2601950" y="743623"/>
                </a:moveTo>
                <a:lnTo>
                  <a:pt x="2368588" y="743623"/>
                </a:lnTo>
                <a:lnTo>
                  <a:pt x="2368588" y="1433588"/>
                </a:lnTo>
                <a:lnTo>
                  <a:pt x="2180564" y="1433588"/>
                </a:lnTo>
                <a:lnTo>
                  <a:pt x="2126704" y="1430807"/>
                </a:lnTo>
                <a:lnTo>
                  <a:pt x="2086508" y="1421409"/>
                </a:lnTo>
                <a:lnTo>
                  <a:pt x="2040191" y="1376387"/>
                </a:lnTo>
                <a:lnTo>
                  <a:pt x="2030615" y="1337602"/>
                </a:lnTo>
                <a:lnTo>
                  <a:pt x="2027809" y="1285862"/>
                </a:lnTo>
                <a:lnTo>
                  <a:pt x="2027809" y="743623"/>
                </a:lnTo>
                <a:lnTo>
                  <a:pt x="1794484" y="743623"/>
                </a:lnTo>
                <a:lnTo>
                  <a:pt x="1794484" y="1304315"/>
                </a:lnTo>
                <a:lnTo>
                  <a:pt x="1796872" y="1359369"/>
                </a:lnTo>
                <a:lnTo>
                  <a:pt x="1804111" y="1408772"/>
                </a:lnTo>
                <a:lnTo>
                  <a:pt x="1816277" y="1452702"/>
                </a:lnTo>
                <a:lnTo>
                  <a:pt x="1833460" y="1491310"/>
                </a:lnTo>
                <a:lnTo>
                  <a:pt x="1855749" y="1524762"/>
                </a:lnTo>
                <a:lnTo>
                  <a:pt x="1883232" y="1553210"/>
                </a:lnTo>
                <a:lnTo>
                  <a:pt x="1915998" y="1576844"/>
                </a:lnTo>
                <a:lnTo>
                  <a:pt x="1954136" y="1595818"/>
                </a:lnTo>
                <a:lnTo>
                  <a:pt x="1997722" y="1610283"/>
                </a:lnTo>
                <a:lnTo>
                  <a:pt x="2046859" y="1620418"/>
                </a:lnTo>
                <a:lnTo>
                  <a:pt x="2101621" y="1626374"/>
                </a:lnTo>
                <a:lnTo>
                  <a:pt x="2162098" y="1628330"/>
                </a:lnTo>
                <a:lnTo>
                  <a:pt x="2601950" y="1628330"/>
                </a:lnTo>
                <a:lnTo>
                  <a:pt x="2601950" y="743623"/>
                </a:lnTo>
                <a:close/>
              </a:path>
              <a:path w="5632450" h="2010410" extrusionOk="0">
                <a:moveTo>
                  <a:pt x="3872585" y="743623"/>
                </a:moveTo>
                <a:lnTo>
                  <a:pt x="3531806" y="743623"/>
                </a:lnTo>
                <a:lnTo>
                  <a:pt x="3478403" y="745426"/>
                </a:lnTo>
                <a:lnTo>
                  <a:pt x="3428339" y="750824"/>
                </a:lnTo>
                <a:lnTo>
                  <a:pt x="3381654" y="759790"/>
                </a:lnTo>
                <a:lnTo>
                  <a:pt x="3338347" y="772274"/>
                </a:lnTo>
                <a:lnTo>
                  <a:pt x="3298444" y="788263"/>
                </a:lnTo>
                <a:lnTo>
                  <a:pt x="3261931" y="807732"/>
                </a:lnTo>
                <a:lnTo>
                  <a:pt x="3228848" y="830630"/>
                </a:lnTo>
                <a:lnTo>
                  <a:pt x="3199193" y="856957"/>
                </a:lnTo>
                <a:lnTo>
                  <a:pt x="3172980" y="886650"/>
                </a:lnTo>
                <a:lnTo>
                  <a:pt x="3150222" y="919708"/>
                </a:lnTo>
                <a:lnTo>
                  <a:pt x="3130931" y="956094"/>
                </a:lnTo>
                <a:lnTo>
                  <a:pt x="3115119" y="995768"/>
                </a:lnTo>
                <a:lnTo>
                  <a:pt x="3102800" y="1038707"/>
                </a:lnTo>
                <a:lnTo>
                  <a:pt x="3093986" y="1084884"/>
                </a:lnTo>
                <a:lnTo>
                  <a:pt x="3088690" y="1134262"/>
                </a:lnTo>
                <a:lnTo>
                  <a:pt x="3086925" y="1186815"/>
                </a:lnTo>
                <a:lnTo>
                  <a:pt x="3088690" y="1239634"/>
                </a:lnTo>
                <a:lnTo>
                  <a:pt x="3093986" y="1289177"/>
                </a:lnTo>
                <a:lnTo>
                  <a:pt x="3102800" y="1335417"/>
                </a:lnTo>
                <a:lnTo>
                  <a:pt x="3115119" y="1378331"/>
                </a:lnTo>
                <a:lnTo>
                  <a:pt x="3130931" y="1417916"/>
                </a:lnTo>
                <a:lnTo>
                  <a:pt x="3150222" y="1454150"/>
                </a:lnTo>
                <a:lnTo>
                  <a:pt x="3172980" y="1487017"/>
                </a:lnTo>
                <a:lnTo>
                  <a:pt x="3199193" y="1516494"/>
                </a:lnTo>
                <a:lnTo>
                  <a:pt x="3228848" y="1542567"/>
                </a:lnTo>
                <a:lnTo>
                  <a:pt x="3261931" y="1565211"/>
                </a:lnTo>
                <a:lnTo>
                  <a:pt x="3298444" y="1584426"/>
                </a:lnTo>
                <a:lnTo>
                  <a:pt x="3338347" y="1600187"/>
                </a:lnTo>
                <a:lnTo>
                  <a:pt x="3381654" y="1612480"/>
                </a:lnTo>
                <a:lnTo>
                  <a:pt x="3428339" y="1621269"/>
                </a:lnTo>
                <a:lnTo>
                  <a:pt x="3478403" y="1626565"/>
                </a:lnTo>
                <a:lnTo>
                  <a:pt x="3531806" y="1628330"/>
                </a:lnTo>
                <a:lnTo>
                  <a:pt x="3872585" y="1628330"/>
                </a:lnTo>
                <a:lnTo>
                  <a:pt x="3872585" y="1443685"/>
                </a:lnTo>
                <a:lnTo>
                  <a:pt x="3562019" y="1443685"/>
                </a:lnTo>
                <a:lnTo>
                  <a:pt x="3502710" y="1442237"/>
                </a:lnTo>
                <a:lnTo>
                  <a:pt x="3453892" y="1436624"/>
                </a:lnTo>
                <a:lnTo>
                  <a:pt x="3414928" y="1424927"/>
                </a:lnTo>
                <a:lnTo>
                  <a:pt x="3364166" y="1375664"/>
                </a:lnTo>
                <a:lnTo>
                  <a:pt x="3351111" y="1334274"/>
                </a:lnTo>
                <a:lnTo>
                  <a:pt x="3345472" y="1279169"/>
                </a:lnTo>
                <a:lnTo>
                  <a:pt x="3872585" y="1279169"/>
                </a:lnTo>
                <a:lnTo>
                  <a:pt x="3872585" y="1094460"/>
                </a:lnTo>
                <a:lnTo>
                  <a:pt x="3345472" y="1094460"/>
                </a:lnTo>
                <a:lnTo>
                  <a:pt x="3351301" y="1040866"/>
                </a:lnTo>
                <a:lnTo>
                  <a:pt x="3364788" y="999858"/>
                </a:lnTo>
                <a:lnTo>
                  <a:pt x="3416655" y="949286"/>
                </a:lnTo>
                <a:lnTo>
                  <a:pt x="3455974" y="936561"/>
                </a:lnTo>
                <a:lnTo>
                  <a:pt x="3504831" y="930071"/>
                </a:lnTo>
                <a:lnTo>
                  <a:pt x="3563696" y="928268"/>
                </a:lnTo>
                <a:lnTo>
                  <a:pt x="3872585" y="928268"/>
                </a:lnTo>
                <a:lnTo>
                  <a:pt x="3872585" y="743623"/>
                </a:lnTo>
                <a:close/>
              </a:path>
              <a:path w="5632450" h="2010410" extrusionOk="0">
                <a:moveTo>
                  <a:pt x="4647260" y="0"/>
                </a:moveTo>
                <a:lnTo>
                  <a:pt x="4609096" y="4445"/>
                </a:lnTo>
                <a:lnTo>
                  <a:pt x="4568558" y="9563"/>
                </a:lnTo>
                <a:lnTo>
                  <a:pt x="4525746" y="15316"/>
                </a:lnTo>
                <a:lnTo>
                  <a:pt x="4480776" y="21691"/>
                </a:lnTo>
                <a:lnTo>
                  <a:pt x="4433773" y="28651"/>
                </a:lnTo>
                <a:lnTo>
                  <a:pt x="4384865" y="36156"/>
                </a:lnTo>
                <a:lnTo>
                  <a:pt x="4334154" y="44208"/>
                </a:lnTo>
                <a:lnTo>
                  <a:pt x="4281754" y="52743"/>
                </a:lnTo>
                <a:lnTo>
                  <a:pt x="4172420" y="71234"/>
                </a:lnTo>
                <a:lnTo>
                  <a:pt x="4057789" y="91389"/>
                </a:lnTo>
                <a:lnTo>
                  <a:pt x="3938828" y="113004"/>
                </a:lnTo>
                <a:lnTo>
                  <a:pt x="3816477" y="135839"/>
                </a:lnTo>
                <a:lnTo>
                  <a:pt x="3691674" y="159677"/>
                </a:lnTo>
                <a:lnTo>
                  <a:pt x="3565372" y="184302"/>
                </a:lnTo>
                <a:lnTo>
                  <a:pt x="3375215" y="222224"/>
                </a:lnTo>
                <a:lnTo>
                  <a:pt x="3187014" y="260642"/>
                </a:lnTo>
                <a:lnTo>
                  <a:pt x="3003994" y="298831"/>
                </a:lnTo>
                <a:lnTo>
                  <a:pt x="2829356" y="336003"/>
                </a:lnTo>
                <a:lnTo>
                  <a:pt x="2666288" y="371436"/>
                </a:lnTo>
                <a:lnTo>
                  <a:pt x="2518003" y="404368"/>
                </a:lnTo>
                <a:lnTo>
                  <a:pt x="2387701" y="434035"/>
                </a:lnTo>
                <a:lnTo>
                  <a:pt x="2312403" y="451637"/>
                </a:lnTo>
                <a:lnTo>
                  <a:pt x="2247468" y="467245"/>
                </a:lnTo>
                <a:lnTo>
                  <a:pt x="2193848" y="480618"/>
                </a:lnTo>
                <a:lnTo>
                  <a:pt x="2152485" y="491540"/>
                </a:lnTo>
                <a:lnTo>
                  <a:pt x="2124329" y="499795"/>
                </a:lnTo>
                <a:lnTo>
                  <a:pt x="2194572" y="504291"/>
                </a:lnTo>
                <a:lnTo>
                  <a:pt x="2262263" y="508342"/>
                </a:lnTo>
                <a:lnTo>
                  <a:pt x="2327414" y="511962"/>
                </a:lnTo>
                <a:lnTo>
                  <a:pt x="2390089" y="515200"/>
                </a:lnTo>
                <a:lnTo>
                  <a:pt x="2508110" y="520661"/>
                </a:lnTo>
                <a:lnTo>
                  <a:pt x="2616606" y="525018"/>
                </a:lnTo>
                <a:lnTo>
                  <a:pt x="2925572" y="535901"/>
                </a:lnTo>
                <a:lnTo>
                  <a:pt x="2961195" y="537387"/>
                </a:lnTo>
                <a:lnTo>
                  <a:pt x="2922587" y="559600"/>
                </a:lnTo>
                <a:lnTo>
                  <a:pt x="2887548" y="583958"/>
                </a:lnTo>
                <a:lnTo>
                  <a:pt x="2856001" y="610349"/>
                </a:lnTo>
                <a:lnTo>
                  <a:pt x="2827832" y="638657"/>
                </a:lnTo>
                <a:lnTo>
                  <a:pt x="2802953" y="668769"/>
                </a:lnTo>
                <a:lnTo>
                  <a:pt x="2781236" y="700570"/>
                </a:lnTo>
                <a:lnTo>
                  <a:pt x="2762593" y="733958"/>
                </a:lnTo>
                <a:lnTo>
                  <a:pt x="2746933" y="768794"/>
                </a:lnTo>
                <a:lnTo>
                  <a:pt x="2734145" y="804989"/>
                </a:lnTo>
                <a:lnTo>
                  <a:pt x="2724124" y="842416"/>
                </a:lnTo>
                <a:lnTo>
                  <a:pt x="2716784" y="880960"/>
                </a:lnTo>
                <a:lnTo>
                  <a:pt x="2711996" y="920521"/>
                </a:lnTo>
                <a:lnTo>
                  <a:pt x="2709684" y="960958"/>
                </a:lnTo>
                <a:lnTo>
                  <a:pt x="2709748" y="1002195"/>
                </a:lnTo>
                <a:lnTo>
                  <a:pt x="2712072" y="1044079"/>
                </a:lnTo>
                <a:lnTo>
                  <a:pt x="2716555" y="1086523"/>
                </a:lnTo>
                <a:lnTo>
                  <a:pt x="2723096" y="1129398"/>
                </a:lnTo>
                <a:lnTo>
                  <a:pt x="2731605" y="1172603"/>
                </a:lnTo>
                <a:lnTo>
                  <a:pt x="2741968" y="1216012"/>
                </a:lnTo>
                <a:lnTo>
                  <a:pt x="2754096" y="1259522"/>
                </a:lnTo>
                <a:lnTo>
                  <a:pt x="2767888" y="1303007"/>
                </a:lnTo>
                <a:lnTo>
                  <a:pt x="2783217" y="1346365"/>
                </a:lnTo>
                <a:lnTo>
                  <a:pt x="2800019" y="1389468"/>
                </a:lnTo>
                <a:lnTo>
                  <a:pt x="2818168" y="1432217"/>
                </a:lnTo>
                <a:lnTo>
                  <a:pt x="2837561" y="1474495"/>
                </a:lnTo>
                <a:lnTo>
                  <a:pt x="2858109" y="1516176"/>
                </a:lnTo>
                <a:lnTo>
                  <a:pt x="2879712" y="1557159"/>
                </a:lnTo>
                <a:lnTo>
                  <a:pt x="2902254" y="1597329"/>
                </a:lnTo>
                <a:lnTo>
                  <a:pt x="2925648" y="1636560"/>
                </a:lnTo>
                <a:lnTo>
                  <a:pt x="2949791" y="1674761"/>
                </a:lnTo>
                <a:lnTo>
                  <a:pt x="2974568" y="1711794"/>
                </a:lnTo>
                <a:lnTo>
                  <a:pt x="2999892" y="1747558"/>
                </a:lnTo>
                <a:lnTo>
                  <a:pt x="3025660" y="1781924"/>
                </a:lnTo>
                <a:lnTo>
                  <a:pt x="3051759" y="1814804"/>
                </a:lnTo>
                <a:lnTo>
                  <a:pt x="3078111" y="1846072"/>
                </a:lnTo>
                <a:lnTo>
                  <a:pt x="3104591" y="1875599"/>
                </a:lnTo>
                <a:lnTo>
                  <a:pt x="3131108" y="1903298"/>
                </a:lnTo>
                <a:lnTo>
                  <a:pt x="3183839" y="1952701"/>
                </a:lnTo>
                <a:lnTo>
                  <a:pt x="3235502" y="1993366"/>
                </a:lnTo>
                <a:lnTo>
                  <a:pt x="3260687" y="2010143"/>
                </a:lnTo>
                <a:lnTo>
                  <a:pt x="3051987" y="1784718"/>
                </a:lnTo>
                <a:lnTo>
                  <a:pt x="2944825" y="1621967"/>
                </a:lnTo>
                <a:lnTo>
                  <a:pt x="2905341" y="1443062"/>
                </a:lnTo>
                <a:lnTo>
                  <a:pt x="2899702" y="1169149"/>
                </a:lnTo>
                <a:lnTo>
                  <a:pt x="2900819" y="1138656"/>
                </a:lnTo>
                <a:lnTo>
                  <a:pt x="2909633" y="1077696"/>
                </a:lnTo>
                <a:lnTo>
                  <a:pt x="2926931" y="1016901"/>
                </a:lnTo>
                <a:lnTo>
                  <a:pt x="2952369" y="956398"/>
                </a:lnTo>
                <a:lnTo>
                  <a:pt x="2985617" y="896315"/>
                </a:lnTo>
                <a:lnTo>
                  <a:pt x="3026333" y="836752"/>
                </a:lnTo>
                <a:lnTo>
                  <a:pt x="3074162" y="777862"/>
                </a:lnTo>
                <a:lnTo>
                  <a:pt x="3100654" y="748715"/>
                </a:lnTo>
                <a:lnTo>
                  <a:pt x="3128784" y="719772"/>
                </a:lnTo>
                <a:lnTo>
                  <a:pt x="3158528" y="691057"/>
                </a:lnTo>
                <a:lnTo>
                  <a:pt x="3189846" y="662584"/>
                </a:lnTo>
                <a:lnTo>
                  <a:pt x="3222688" y="634377"/>
                </a:lnTo>
                <a:lnTo>
                  <a:pt x="3257004" y="606437"/>
                </a:lnTo>
                <a:lnTo>
                  <a:pt x="3292779" y="578802"/>
                </a:lnTo>
                <a:lnTo>
                  <a:pt x="3329940" y="551459"/>
                </a:lnTo>
                <a:lnTo>
                  <a:pt x="3368446" y="524446"/>
                </a:lnTo>
                <a:lnTo>
                  <a:pt x="3408273" y="497776"/>
                </a:lnTo>
                <a:lnTo>
                  <a:pt x="3449383" y="471462"/>
                </a:lnTo>
                <a:lnTo>
                  <a:pt x="3491700" y="445503"/>
                </a:lnTo>
                <a:lnTo>
                  <a:pt x="3535210" y="419950"/>
                </a:lnTo>
                <a:lnTo>
                  <a:pt x="3579863" y="394779"/>
                </a:lnTo>
                <a:lnTo>
                  <a:pt x="3625621" y="370039"/>
                </a:lnTo>
                <a:lnTo>
                  <a:pt x="3672433" y="345719"/>
                </a:lnTo>
                <a:lnTo>
                  <a:pt x="3720261" y="321856"/>
                </a:lnTo>
                <a:lnTo>
                  <a:pt x="3769055" y="298462"/>
                </a:lnTo>
                <a:lnTo>
                  <a:pt x="3818775" y="275539"/>
                </a:lnTo>
                <a:lnTo>
                  <a:pt x="3869398" y="253123"/>
                </a:lnTo>
                <a:lnTo>
                  <a:pt x="3920845" y="231203"/>
                </a:lnTo>
                <a:lnTo>
                  <a:pt x="3973106" y="209816"/>
                </a:lnTo>
                <a:lnTo>
                  <a:pt x="4026128" y="188976"/>
                </a:lnTo>
                <a:lnTo>
                  <a:pt x="4079862" y="168694"/>
                </a:lnTo>
                <a:lnTo>
                  <a:pt x="4134269" y="148983"/>
                </a:lnTo>
                <a:lnTo>
                  <a:pt x="4189311" y="129857"/>
                </a:lnTo>
                <a:lnTo>
                  <a:pt x="4244937" y="111340"/>
                </a:lnTo>
                <a:lnTo>
                  <a:pt x="4301121" y="93446"/>
                </a:lnTo>
                <a:lnTo>
                  <a:pt x="4357802" y="76187"/>
                </a:lnTo>
                <a:lnTo>
                  <a:pt x="4414939" y="59588"/>
                </a:lnTo>
                <a:lnTo>
                  <a:pt x="4472495" y="43649"/>
                </a:lnTo>
                <a:lnTo>
                  <a:pt x="4530433" y="28397"/>
                </a:lnTo>
                <a:lnTo>
                  <a:pt x="4588700" y="13843"/>
                </a:lnTo>
                <a:lnTo>
                  <a:pt x="4647260" y="0"/>
                </a:lnTo>
                <a:close/>
              </a:path>
              <a:path w="5632450" h="2010410" extrusionOk="0">
                <a:moveTo>
                  <a:pt x="4722342" y="750252"/>
                </a:moveTo>
                <a:lnTo>
                  <a:pt x="4405058" y="750252"/>
                </a:lnTo>
                <a:lnTo>
                  <a:pt x="4344975" y="751967"/>
                </a:lnTo>
                <a:lnTo>
                  <a:pt x="4289666" y="757415"/>
                </a:lnTo>
                <a:lnTo>
                  <a:pt x="4238803" y="767041"/>
                </a:lnTo>
                <a:lnTo>
                  <a:pt x="4192028" y="781278"/>
                </a:lnTo>
                <a:lnTo>
                  <a:pt x="4148975" y="800557"/>
                </a:lnTo>
                <a:lnTo>
                  <a:pt x="4109301" y="825334"/>
                </a:lnTo>
                <a:lnTo>
                  <a:pt x="4072648" y="856043"/>
                </a:lnTo>
                <a:lnTo>
                  <a:pt x="4043413" y="887603"/>
                </a:lnTo>
                <a:lnTo>
                  <a:pt x="4017492" y="922959"/>
                </a:lnTo>
                <a:lnTo>
                  <a:pt x="3995077" y="961771"/>
                </a:lnTo>
                <a:lnTo>
                  <a:pt x="3976332" y="1003744"/>
                </a:lnTo>
                <a:lnTo>
                  <a:pt x="3961447" y="1048537"/>
                </a:lnTo>
                <a:lnTo>
                  <a:pt x="3950601" y="1095857"/>
                </a:lnTo>
                <a:lnTo>
                  <a:pt x="3943947" y="1145374"/>
                </a:lnTo>
                <a:lnTo>
                  <a:pt x="3941699" y="1196784"/>
                </a:lnTo>
                <a:lnTo>
                  <a:pt x="3944721" y="1252829"/>
                </a:lnTo>
                <a:lnTo>
                  <a:pt x="3953560" y="1306906"/>
                </a:lnTo>
                <a:lnTo>
                  <a:pt x="3967861" y="1358480"/>
                </a:lnTo>
                <a:lnTo>
                  <a:pt x="3987279" y="1407020"/>
                </a:lnTo>
                <a:lnTo>
                  <a:pt x="4011447" y="1452016"/>
                </a:lnTo>
                <a:lnTo>
                  <a:pt x="4040022" y="1492923"/>
                </a:lnTo>
                <a:lnTo>
                  <a:pt x="4072648" y="1529219"/>
                </a:lnTo>
                <a:lnTo>
                  <a:pt x="4109301" y="1560449"/>
                </a:lnTo>
                <a:lnTo>
                  <a:pt x="4148975" y="1585429"/>
                </a:lnTo>
                <a:lnTo>
                  <a:pt x="4192028" y="1604670"/>
                </a:lnTo>
                <a:lnTo>
                  <a:pt x="4238803" y="1618716"/>
                </a:lnTo>
                <a:lnTo>
                  <a:pt x="4289666" y="1628089"/>
                </a:lnTo>
                <a:lnTo>
                  <a:pt x="4344975" y="1633334"/>
                </a:lnTo>
                <a:lnTo>
                  <a:pt x="4405058" y="1634959"/>
                </a:lnTo>
                <a:lnTo>
                  <a:pt x="4722342" y="1634959"/>
                </a:lnTo>
                <a:lnTo>
                  <a:pt x="4722342" y="1445285"/>
                </a:lnTo>
                <a:lnTo>
                  <a:pt x="4473867" y="1445285"/>
                </a:lnTo>
                <a:lnTo>
                  <a:pt x="4418342" y="1444840"/>
                </a:lnTo>
                <a:lnTo>
                  <a:pt x="4369587" y="1441716"/>
                </a:lnTo>
                <a:lnTo>
                  <a:pt x="4326801" y="1433245"/>
                </a:lnTo>
                <a:lnTo>
                  <a:pt x="4289196" y="1416735"/>
                </a:lnTo>
                <a:lnTo>
                  <a:pt x="4250664" y="1387246"/>
                </a:lnTo>
                <a:lnTo>
                  <a:pt x="4221391" y="1350911"/>
                </a:lnTo>
                <a:lnTo>
                  <a:pt x="4200982" y="1307325"/>
                </a:lnTo>
                <a:lnTo>
                  <a:pt x="4189031" y="1256080"/>
                </a:lnTo>
                <a:lnTo>
                  <a:pt x="4185132" y="1196784"/>
                </a:lnTo>
                <a:lnTo>
                  <a:pt x="4187825" y="1139875"/>
                </a:lnTo>
                <a:lnTo>
                  <a:pt x="4195991" y="1091615"/>
                </a:lnTo>
                <a:lnTo>
                  <a:pt x="4209745" y="1051369"/>
                </a:lnTo>
                <a:lnTo>
                  <a:pt x="4229239" y="1018514"/>
                </a:lnTo>
                <a:lnTo>
                  <a:pt x="4285945" y="972477"/>
                </a:lnTo>
                <a:lnTo>
                  <a:pt x="4323410" y="958049"/>
                </a:lnTo>
                <a:lnTo>
                  <a:pt x="4367136" y="948524"/>
                </a:lnTo>
                <a:lnTo>
                  <a:pt x="4417250" y="943267"/>
                </a:lnTo>
                <a:lnTo>
                  <a:pt x="4473867" y="941641"/>
                </a:lnTo>
                <a:lnTo>
                  <a:pt x="4722342" y="941641"/>
                </a:lnTo>
                <a:lnTo>
                  <a:pt x="4722342" y="750252"/>
                </a:lnTo>
                <a:close/>
              </a:path>
              <a:path w="5632450" h="2010410" extrusionOk="0">
                <a:moveTo>
                  <a:pt x="5632170" y="1074267"/>
                </a:moveTo>
                <a:lnTo>
                  <a:pt x="5629808" y="1019568"/>
                </a:lnTo>
                <a:lnTo>
                  <a:pt x="5622645" y="970407"/>
                </a:lnTo>
                <a:lnTo>
                  <a:pt x="5610580" y="926604"/>
                </a:lnTo>
                <a:lnTo>
                  <a:pt x="5593499" y="888034"/>
                </a:lnTo>
                <a:lnTo>
                  <a:pt x="5571274" y="854557"/>
                </a:lnTo>
                <a:lnTo>
                  <a:pt x="5543816" y="826008"/>
                </a:lnTo>
                <a:lnTo>
                  <a:pt x="5511012" y="802259"/>
                </a:lnTo>
                <a:lnTo>
                  <a:pt x="5472735" y="783145"/>
                </a:lnTo>
                <a:lnTo>
                  <a:pt x="5428894" y="768540"/>
                </a:lnTo>
                <a:lnTo>
                  <a:pt x="5379364" y="758278"/>
                </a:lnTo>
                <a:lnTo>
                  <a:pt x="5324043" y="752233"/>
                </a:lnTo>
                <a:lnTo>
                  <a:pt x="5262816" y="750252"/>
                </a:lnTo>
                <a:lnTo>
                  <a:pt x="5054663" y="750252"/>
                </a:lnTo>
                <a:lnTo>
                  <a:pt x="5054663" y="429628"/>
                </a:lnTo>
                <a:lnTo>
                  <a:pt x="4823003" y="429628"/>
                </a:lnTo>
                <a:lnTo>
                  <a:pt x="4823003" y="1634959"/>
                </a:lnTo>
                <a:lnTo>
                  <a:pt x="5054663" y="1634959"/>
                </a:lnTo>
                <a:lnTo>
                  <a:pt x="5054663" y="944981"/>
                </a:lnTo>
                <a:lnTo>
                  <a:pt x="5241010" y="944981"/>
                </a:lnTo>
                <a:lnTo>
                  <a:pt x="5295125" y="948397"/>
                </a:lnTo>
                <a:lnTo>
                  <a:pt x="5335956" y="959358"/>
                </a:lnTo>
                <a:lnTo>
                  <a:pt x="5383898" y="1008418"/>
                </a:lnTo>
                <a:lnTo>
                  <a:pt x="5394083" y="1048740"/>
                </a:lnTo>
                <a:lnTo>
                  <a:pt x="5397144" y="1101090"/>
                </a:lnTo>
                <a:lnTo>
                  <a:pt x="5397144" y="1634959"/>
                </a:lnTo>
                <a:lnTo>
                  <a:pt x="5632170" y="1634959"/>
                </a:lnTo>
                <a:lnTo>
                  <a:pt x="5632170" y="1074267"/>
                </a:lnTo>
                <a:close/>
              </a:path>
            </a:pathLst>
          </a:custGeom>
          <a:solidFill>
            <a:srgbClr val="01010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48" name="Google Shape;48;p10"/>
          <p:cNvSpPr txBox="1">
            <a:spLocks noGrp="1"/>
          </p:cNvSpPr>
          <p:nvPr>
            <p:ph type="title"/>
          </p:nvPr>
        </p:nvSpPr>
        <p:spPr>
          <a:xfrm>
            <a:off x="628345" y="160277"/>
            <a:ext cx="10935310" cy="54910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487"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0"/>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0"/>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1297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2/17/2022</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2/17/2022</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2/17/2022</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
        <p:nvSpPr>
          <p:cNvPr id="5" name="Content Placeholder 2"/>
          <p:cNvSpPr>
            <a:spLocks noGrp="1"/>
          </p:cNvSpPr>
          <p:nvPr>
            <p:ph idx="1"/>
          </p:nvPr>
        </p:nvSpPr>
        <p:spPr>
          <a:xfrm>
            <a:off x="6466540" y="1997245"/>
            <a:ext cx="5416200" cy="4005059"/>
          </a:xfrm>
          <a:prstGeom prst="rect">
            <a:avLst/>
          </a:prstGeom>
        </p:spPr>
        <p:txBody>
          <a:bodyPr>
            <a:normAutofit/>
          </a:bodyPr>
          <a:lstStyle>
            <a:lvl1pPr>
              <a:lnSpc>
                <a:spcPct val="110000"/>
              </a:lnSpc>
              <a:defRPr sz="2100">
                <a:solidFill>
                  <a:srgbClr val="32424D"/>
                </a:solidFill>
                <a:latin typeface="Acumin Pro SemiCondensed" panose="020B0506020202020204" pitchFamily="34" charset="0"/>
                <a:cs typeface="Arial"/>
              </a:defRPr>
            </a:lvl1pPr>
            <a:lvl2pPr>
              <a:lnSpc>
                <a:spcPct val="90000"/>
              </a:lnSpc>
              <a:defRPr sz="1875">
                <a:solidFill>
                  <a:schemeClr val="tx1"/>
                </a:solidFill>
                <a:latin typeface="Acumin Pro SemiCondensed" panose="020B0506020202020204" pitchFamily="34" charset="0"/>
                <a:cs typeface="Arial"/>
              </a:defRPr>
            </a:lvl2pPr>
            <a:lvl3pPr>
              <a:lnSpc>
                <a:spcPct val="90000"/>
              </a:lnSpc>
              <a:defRPr sz="1650">
                <a:latin typeface="Acumin Pro SemiCondensed" panose="020B0506020202020204" pitchFamily="34" charset="0"/>
                <a:cs typeface="Arial"/>
              </a:defRPr>
            </a:lvl3pPr>
            <a:lvl4pPr>
              <a:lnSpc>
                <a:spcPct val="90000"/>
              </a:lnSpc>
              <a:defRPr sz="1350">
                <a:latin typeface="Acumin Pro SemiCondensed" panose="020B0506020202020204" pitchFamily="34" charset="0"/>
                <a:cs typeface="Arial"/>
              </a:defRPr>
            </a:lvl4pPr>
            <a:lvl5pPr marL="1543050" indent="-171450">
              <a:lnSpc>
                <a:spcPct val="90000"/>
              </a:lnSpc>
              <a:buFont typeface="Arial"/>
              <a:buChar char="•"/>
              <a:defRPr sz="1200">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5"/>
          <p:cNvSpPr>
            <a:spLocks noGrp="1"/>
          </p:cNvSpPr>
          <p:nvPr>
            <p:ph type="body" sz="quarter" idx="10" hasCustomPrompt="1"/>
          </p:nvPr>
        </p:nvSpPr>
        <p:spPr>
          <a:xfrm>
            <a:off x="6466540" y="1238599"/>
            <a:ext cx="5416200" cy="598487"/>
          </a:xfrm>
          <a:prstGeom prst="rect">
            <a:avLst/>
          </a:prstGeom>
        </p:spPr>
        <p:txBody>
          <a:bodyPr vert="horz">
            <a:normAutofit/>
          </a:bodyPr>
          <a:lstStyle>
            <a:lvl1pPr marL="0" indent="0">
              <a:buFontTx/>
              <a:buNone/>
              <a:defRPr sz="2250" cap="all" baseline="0">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
        <p:nvSpPr>
          <p:cNvPr id="7" name="Picture Placeholder 6">
            <a:extLst>
              <a:ext uri="{FF2B5EF4-FFF2-40B4-BE49-F238E27FC236}">
                <a16:creationId xmlns:a16="http://schemas.microsoft.com/office/drawing/2014/main" id="{95C02FEA-9732-4858-ACBB-6BC23A66E1AA}"/>
              </a:ext>
            </a:extLst>
          </p:cNvPr>
          <p:cNvSpPr>
            <a:spLocks noGrp="1"/>
          </p:cNvSpPr>
          <p:nvPr>
            <p:ph type="pic" sz="quarter" idx="11"/>
          </p:nvPr>
        </p:nvSpPr>
        <p:spPr>
          <a:xfrm>
            <a:off x="626535" y="1238598"/>
            <a:ext cx="5314079" cy="4730405"/>
          </a:xfrm>
          <a:prstGeom prst="rect">
            <a:avLst/>
          </a:prstGeom>
        </p:spPr>
        <p:txBody>
          <a:bodyPr/>
          <a:lstStyle>
            <a:lvl1pPr>
              <a:defRPr sz="2100">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195112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6595534" y="1145430"/>
            <a:ext cx="5596468" cy="4005263"/>
          </a:xfrm>
          <a:prstGeom prst="rect">
            <a:avLst/>
          </a:prstGeom>
        </p:spPr>
        <p:txBody>
          <a:bodyPr/>
          <a:lstStyle>
            <a:lvl1pPr>
              <a:defRPr sz="2100">
                <a:latin typeface="Arial" pitchFamily="34" charset="0"/>
                <a:cs typeface="Arial" pitchFamily="34" charset="0"/>
              </a:defRPr>
            </a:lvl1pPr>
          </a:lstStyle>
          <a:p>
            <a:endParaRPr lang="en-US"/>
          </a:p>
        </p:txBody>
      </p:sp>
      <p:sp>
        <p:nvSpPr>
          <p:cNvPr id="6" name="Title 1">
            <a:extLst>
              <a:ext uri="{FF2B5EF4-FFF2-40B4-BE49-F238E27FC236}">
                <a16:creationId xmlns:a16="http://schemas.microsoft.com/office/drawing/2014/main" id="{64934240-E658-4E48-B5B5-DB3BCEEFFEBD}"/>
              </a:ext>
            </a:extLst>
          </p:cNvPr>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
        <p:nvSpPr>
          <p:cNvPr id="8" name="Content Placeholder 2">
            <a:extLst>
              <a:ext uri="{FF2B5EF4-FFF2-40B4-BE49-F238E27FC236}">
                <a16:creationId xmlns:a16="http://schemas.microsoft.com/office/drawing/2014/main" id="{6D2A5200-128D-4572-9326-823ED8E60B86}"/>
              </a:ext>
            </a:extLst>
          </p:cNvPr>
          <p:cNvSpPr>
            <a:spLocks noGrp="1"/>
          </p:cNvSpPr>
          <p:nvPr>
            <p:ph idx="1"/>
          </p:nvPr>
        </p:nvSpPr>
        <p:spPr>
          <a:xfrm>
            <a:off x="418352" y="1923472"/>
            <a:ext cx="5416200" cy="4005059"/>
          </a:xfrm>
          <a:prstGeom prst="rect">
            <a:avLst/>
          </a:prstGeom>
        </p:spPr>
        <p:txBody>
          <a:bodyPr>
            <a:normAutofit/>
          </a:bodyPr>
          <a:lstStyle>
            <a:lvl1pPr>
              <a:lnSpc>
                <a:spcPct val="110000"/>
              </a:lnSpc>
              <a:defRPr sz="2100">
                <a:solidFill>
                  <a:schemeClr val="bg1"/>
                </a:solidFill>
                <a:latin typeface="Acumin Pro SemiCondensed" panose="020B0506020202020204" pitchFamily="34" charset="0"/>
                <a:cs typeface="Arial"/>
              </a:defRPr>
            </a:lvl1pPr>
            <a:lvl2pPr>
              <a:lnSpc>
                <a:spcPct val="90000"/>
              </a:lnSpc>
              <a:defRPr sz="1875">
                <a:solidFill>
                  <a:schemeClr val="bg1"/>
                </a:solidFill>
                <a:latin typeface="Acumin Pro SemiCondensed" panose="020B0506020202020204" pitchFamily="34" charset="0"/>
                <a:cs typeface="Arial"/>
              </a:defRPr>
            </a:lvl2pPr>
            <a:lvl3pPr>
              <a:lnSpc>
                <a:spcPct val="90000"/>
              </a:lnSpc>
              <a:defRPr sz="1650">
                <a:solidFill>
                  <a:schemeClr val="bg1"/>
                </a:solidFill>
                <a:latin typeface="Acumin Pro SemiCondensed" panose="020B0506020202020204" pitchFamily="34" charset="0"/>
                <a:cs typeface="Arial"/>
              </a:defRPr>
            </a:lvl3pPr>
            <a:lvl4pPr>
              <a:lnSpc>
                <a:spcPct val="90000"/>
              </a:lnSpc>
              <a:defRPr sz="1350">
                <a:solidFill>
                  <a:schemeClr val="bg1"/>
                </a:solidFill>
                <a:latin typeface="Acumin Pro SemiCondensed" panose="020B0506020202020204" pitchFamily="34" charset="0"/>
                <a:cs typeface="Arial"/>
              </a:defRPr>
            </a:lvl4pPr>
            <a:lvl5pPr marL="1543050" indent="-171450">
              <a:lnSpc>
                <a:spcPct val="90000"/>
              </a:lnSpc>
              <a:buFont typeface="Arial"/>
              <a:buChar char="•"/>
              <a:defRPr sz="1200">
                <a:solidFill>
                  <a:schemeClr val="bg1"/>
                </a:solidFill>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5">
            <a:extLst>
              <a:ext uri="{FF2B5EF4-FFF2-40B4-BE49-F238E27FC236}">
                <a16:creationId xmlns:a16="http://schemas.microsoft.com/office/drawing/2014/main" id="{D041A47D-1E3A-4C06-AE8F-4777F5B41BE4}"/>
              </a:ext>
            </a:extLst>
          </p:cNvPr>
          <p:cNvSpPr>
            <a:spLocks noGrp="1"/>
          </p:cNvSpPr>
          <p:nvPr>
            <p:ph type="body" sz="quarter" idx="10" hasCustomPrompt="1"/>
          </p:nvPr>
        </p:nvSpPr>
        <p:spPr>
          <a:xfrm>
            <a:off x="418352" y="1164826"/>
            <a:ext cx="5416200" cy="598487"/>
          </a:xfrm>
          <a:prstGeom prst="rect">
            <a:avLst/>
          </a:prstGeom>
        </p:spPr>
        <p:txBody>
          <a:bodyPr vert="horz">
            <a:normAutofit/>
          </a:bodyPr>
          <a:lstStyle>
            <a:lvl1pPr marL="0" indent="0">
              <a:buFontTx/>
              <a:buNone/>
              <a:defRPr sz="2250" cap="all" baseline="0">
                <a:solidFill>
                  <a:schemeClr val="bg1"/>
                </a:solidFill>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Tree>
    <p:extLst>
      <p:ext uri="{BB962C8B-B14F-4D97-AF65-F5344CB8AC3E}">
        <p14:creationId xmlns:p14="http://schemas.microsoft.com/office/powerpoint/2010/main" val="153468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Chart Placeholder 5"/>
          <p:cNvSpPr>
            <a:spLocks noGrp="1"/>
          </p:cNvSpPr>
          <p:nvPr>
            <p:ph type="chart" sz="quarter" idx="11"/>
          </p:nvPr>
        </p:nvSpPr>
        <p:spPr>
          <a:xfrm>
            <a:off x="6656204" y="1232594"/>
            <a:ext cx="5438429" cy="4005072"/>
          </a:xfrm>
          <a:prstGeom prst="rect">
            <a:avLst/>
          </a:prstGeom>
        </p:spPr>
        <p:txBody>
          <a:bodyPr/>
          <a:lstStyle>
            <a:lvl1pPr>
              <a:defRPr sz="2100">
                <a:latin typeface="Acumin Pro Condensed" panose="020B0506020202020204" pitchFamily="34" charset="0"/>
                <a:cs typeface="Arial" pitchFamily="34" charset="0"/>
              </a:defRPr>
            </a:lvl1pPr>
          </a:lstStyle>
          <a:p>
            <a:endParaRPr lang="en-US" dirty="0"/>
          </a:p>
        </p:txBody>
      </p:sp>
      <p:sp>
        <p:nvSpPr>
          <p:cNvPr id="8" name="Content Placeholder 2">
            <a:extLst>
              <a:ext uri="{FF2B5EF4-FFF2-40B4-BE49-F238E27FC236}">
                <a16:creationId xmlns:a16="http://schemas.microsoft.com/office/drawing/2014/main" id="{59A41F73-7C41-433E-8DBE-81E947C18180}"/>
              </a:ext>
            </a:extLst>
          </p:cNvPr>
          <p:cNvSpPr>
            <a:spLocks noGrp="1"/>
          </p:cNvSpPr>
          <p:nvPr>
            <p:ph idx="1"/>
          </p:nvPr>
        </p:nvSpPr>
        <p:spPr>
          <a:xfrm>
            <a:off x="525997" y="1986220"/>
            <a:ext cx="5416200" cy="4005059"/>
          </a:xfrm>
          <a:prstGeom prst="rect">
            <a:avLst/>
          </a:prstGeom>
        </p:spPr>
        <p:txBody>
          <a:bodyPr>
            <a:normAutofit/>
          </a:bodyPr>
          <a:lstStyle>
            <a:lvl1pPr>
              <a:lnSpc>
                <a:spcPct val="110000"/>
              </a:lnSpc>
              <a:defRPr sz="2100">
                <a:solidFill>
                  <a:schemeClr val="bg1"/>
                </a:solidFill>
                <a:latin typeface="Acumin Pro SemiCondensed" panose="020B0506020202020204" pitchFamily="34" charset="0"/>
                <a:cs typeface="Arial"/>
              </a:defRPr>
            </a:lvl1pPr>
            <a:lvl2pPr>
              <a:lnSpc>
                <a:spcPct val="90000"/>
              </a:lnSpc>
              <a:defRPr sz="1875">
                <a:solidFill>
                  <a:schemeClr val="bg1"/>
                </a:solidFill>
                <a:latin typeface="Acumin Pro SemiCondensed" panose="020B0506020202020204" pitchFamily="34" charset="0"/>
                <a:cs typeface="Arial"/>
              </a:defRPr>
            </a:lvl2pPr>
            <a:lvl3pPr>
              <a:lnSpc>
                <a:spcPct val="90000"/>
              </a:lnSpc>
              <a:defRPr sz="1650">
                <a:solidFill>
                  <a:schemeClr val="bg1"/>
                </a:solidFill>
                <a:latin typeface="Acumin Pro SemiCondensed" panose="020B0506020202020204" pitchFamily="34" charset="0"/>
                <a:cs typeface="Arial"/>
              </a:defRPr>
            </a:lvl3pPr>
            <a:lvl4pPr>
              <a:lnSpc>
                <a:spcPct val="90000"/>
              </a:lnSpc>
              <a:defRPr sz="1350">
                <a:solidFill>
                  <a:schemeClr val="bg1"/>
                </a:solidFill>
                <a:latin typeface="Acumin Pro SemiCondensed" panose="020B0506020202020204" pitchFamily="34" charset="0"/>
                <a:cs typeface="Arial"/>
              </a:defRPr>
            </a:lvl4pPr>
            <a:lvl5pPr marL="1543050" indent="-171450">
              <a:lnSpc>
                <a:spcPct val="90000"/>
              </a:lnSpc>
              <a:buFont typeface="Arial"/>
              <a:buChar char="•"/>
              <a:defRPr sz="1200">
                <a:solidFill>
                  <a:schemeClr val="bg1"/>
                </a:solidFill>
                <a:latin typeface="Acumin Pro SemiCondensed" panose="020B0506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C8300BD7-D508-4AD2-AB99-500EC82856D5}"/>
              </a:ext>
            </a:extLst>
          </p:cNvPr>
          <p:cNvSpPr>
            <a:spLocks noGrp="1"/>
          </p:cNvSpPr>
          <p:nvPr>
            <p:ph type="body" sz="quarter" idx="10" hasCustomPrompt="1"/>
          </p:nvPr>
        </p:nvSpPr>
        <p:spPr>
          <a:xfrm>
            <a:off x="525997" y="1227577"/>
            <a:ext cx="5416200" cy="598487"/>
          </a:xfrm>
          <a:prstGeom prst="rect">
            <a:avLst/>
          </a:prstGeom>
        </p:spPr>
        <p:txBody>
          <a:bodyPr vert="horz">
            <a:normAutofit/>
          </a:bodyPr>
          <a:lstStyle>
            <a:lvl1pPr marL="0" indent="0">
              <a:buFontTx/>
              <a:buNone/>
              <a:defRPr sz="2250" cap="all" baseline="0">
                <a:solidFill>
                  <a:schemeClr val="bg1"/>
                </a:solidFill>
                <a:latin typeface="Acumin Pro Black" panose="020B0904020202020204" pitchFamily="34" charset="0"/>
                <a:cs typeface="Acumin Pro Black" panose="020B0904020202020204" pitchFamily="34" charset="0"/>
              </a:defRPr>
            </a:lvl1pPr>
            <a:lvl2pPr marL="342900" indent="0">
              <a:buNone/>
              <a:defRPr/>
            </a:lvl2pPr>
          </a:lstStyle>
          <a:p>
            <a:pPr lvl="0"/>
            <a:r>
              <a:rPr lang="en-US" dirty="0"/>
              <a:t>CLICK TO EDIT</a:t>
            </a:r>
          </a:p>
        </p:txBody>
      </p:sp>
      <p:sp>
        <p:nvSpPr>
          <p:cNvPr id="13" name="Title 1">
            <a:extLst>
              <a:ext uri="{FF2B5EF4-FFF2-40B4-BE49-F238E27FC236}">
                <a16:creationId xmlns:a16="http://schemas.microsoft.com/office/drawing/2014/main" id="{2B9F1D78-F14A-41BB-A43A-FDB6C00CB7B8}"/>
              </a:ext>
            </a:extLst>
          </p:cNvPr>
          <p:cNvSpPr>
            <a:spLocks noGrp="1"/>
          </p:cNvSpPr>
          <p:nvPr>
            <p:ph type="title"/>
          </p:nvPr>
        </p:nvSpPr>
        <p:spPr>
          <a:xfrm>
            <a:off x="2" y="95914"/>
            <a:ext cx="6297457" cy="258762"/>
          </a:xfrm>
          <a:prstGeom prst="rect">
            <a:avLst/>
          </a:prstGeom>
        </p:spPr>
        <p:txBody>
          <a:bodyPr>
            <a:noAutofit/>
          </a:bodyPr>
          <a:lstStyle>
            <a:lvl1pPr algn="l">
              <a:lnSpc>
                <a:spcPct val="100000"/>
              </a:lnSpc>
              <a:defRPr sz="1500" cap="all" baseline="0">
                <a:solidFill>
                  <a:schemeClr val="bg1"/>
                </a:solidFill>
                <a:latin typeface="Acumin Pro Condensed Semibold" panose="020B0706020202020204" pitchFamily="34" charset="0"/>
                <a:cs typeface="Acumin Pro Condensed Semibold" panose="020B0706020202020204" pitchFamily="34" charset="0"/>
              </a:defRPr>
            </a:lvl1pPr>
          </a:lstStyle>
          <a:p>
            <a:r>
              <a:rPr lang="en-US" dirty="0"/>
              <a:t>Click to edit</a:t>
            </a:r>
          </a:p>
        </p:txBody>
      </p:sp>
    </p:spTree>
    <p:extLst>
      <p:ext uri="{BB962C8B-B14F-4D97-AF65-F5344CB8AC3E}">
        <p14:creationId xmlns:p14="http://schemas.microsoft.com/office/powerpoint/2010/main" val="401350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hyperlink" Target="http://www.airbestpractices.com/" TargetMode="Externa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1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11.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jpg"/></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6.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7.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6.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9.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7" name="Picture 6">
            <a:hlinkClick r:id="rId9"/>
            <a:extLst>
              <a:ext uri="{FF2B5EF4-FFF2-40B4-BE49-F238E27FC236}">
                <a16:creationId xmlns:a16="http://schemas.microsoft.com/office/drawing/2014/main" id="{7FB9DA1F-96FB-449A-82BB-2FA8DD06FB0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8" name="Picture 7" descr="A picture containing text, bottle, clipart&#10;&#10;Description automatically generated">
            <a:extLst>
              <a:ext uri="{FF2B5EF4-FFF2-40B4-BE49-F238E27FC236}">
                <a16:creationId xmlns:a16="http://schemas.microsoft.com/office/drawing/2014/main" id="{DAD808F0-708E-4526-8643-84A83F4DDDC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588776" y="5857729"/>
            <a:ext cx="2330912" cy="797172"/>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11447-5F78-0F49-AA0A-352EF2145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435E65-04C7-964D-AA18-E19FAAAF0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AC3854-99FD-E244-9255-98854282A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Trace Analytics, LLC</a:t>
            </a:r>
          </a:p>
        </p:txBody>
      </p:sp>
      <p:sp>
        <p:nvSpPr>
          <p:cNvPr id="5" name="Footer Placeholder 4">
            <a:extLst>
              <a:ext uri="{FF2B5EF4-FFF2-40B4-BE49-F238E27FC236}">
                <a16:creationId xmlns:a16="http://schemas.microsoft.com/office/drawing/2014/main" id="{AAB554AF-23EA-2843-BCE6-F01DA8837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sales@airchecklab.com</a:t>
            </a:r>
            <a:endParaRPr lang="en-US" dirty="0"/>
          </a:p>
        </p:txBody>
      </p:sp>
      <p:sp>
        <p:nvSpPr>
          <p:cNvPr id="6" name="Slide Number Placeholder 5">
            <a:extLst>
              <a:ext uri="{FF2B5EF4-FFF2-40B4-BE49-F238E27FC236}">
                <a16:creationId xmlns:a16="http://schemas.microsoft.com/office/drawing/2014/main" id="{7EE4D5CA-88FD-D24B-A3A4-7755963B56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1-800-247-1024 ext. 5</a:t>
            </a:r>
          </a:p>
        </p:txBody>
      </p:sp>
    </p:spTree>
    <p:extLst>
      <p:ext uri="{BB962C8B-B14F-4D97-AF65-F5344CB8AC3E}">
        <p14:creationId xmlns:p14="http://schemas.microsoft.com/office/powerpoint/2010/main" val="427848890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p:nvPr/>
        </p:nvSpPr>
        <p:spPr>
          <a:xfrm>
            <a:off x="0" y="876238"/>
            <a:ext cx="12192000" cy="5981593"/>
          </a:xfrm>
          <a:custGeom>
            <a:avLst/>
            <a:gdLst/>
            <a:ahLst/>
            <a:cxnLst/>
            <a:rect l="l" t="t" r="r" b="b"/>
            <a:pathLst>
              <a:path w="20104100" h="9864090" extrusionOk="0">
                <a:moveTo>
                  <a:pt x="0" y="9863574"/>
                </a:moveTo>
                <a:lnTo>
                  <a:pt x="20104099" y="9863574"/>
                </a:lnTo>
                <a:lnTo>
                  <a:pt x="20104099" y="0"/>
                </a:lnTo>
                <a:lnTo>
                  <a:pt x="0" y="0"/>
                </a:lnTo>
                <a:lnTo>
                  <a:pt x="0" y="9863574"/>
                </a:lnTo>
                <a:close/>
              </a:path>
            </a:pathLst>
          </a:custGeom>
          <a:solidFill>
            <a:srgbClr val="E5E5E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7" name="Google Shape;7;p5"/>
          <p:cNvSpPr txBox="1">
            <a:spLocks noGrp="1"/>
          </p:cNvSpPr>
          <p:nvPr>
            <p:ph type="title"/>
          </p:nvPr>
        </p:nvSpPr>
        <p:spPr>
          <a:xfrm>
            <a:off x="628345" y="160277"/>
            <a:ext cx="10935310" cy="884858"/>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5750" b="1" i="1"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5"/>
          <p:cNvSpPr txBox="1">
            <a:spLocks noGrp="1"/>
          </p:cNvSpPr>
          <p:nvPr>
            <p:ph type="body" idx="1"/>
          </p:nvPr>
        </p:nvSpPr>
        <p:spPr>
          <a:xfrm>
            <a:off x="2283764" y="2048602"/>
            <a:ext cx="7624473" cy="1100301"/>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7150" b="1"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092">
                <a:solidFill>
                  <a:srgbClr val="888888"/>
                </a:solidFill>
                <a:latin typeface="Calibri"/>
                <a:ea typeface="Calibri"/>
                <a:cs typeface="Calibri"/>
                <a:sym typeface="Calibri"/>
              </a:defRPr>
            </a:lvl1pPr>
            <a:lvl2pPr marR="0" lvl="1"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092">
                <a:solidFill>
                  <a:srgbClr val="888888"/>
                </a:solidFill>
                <a:latin typeface="Calibri"/>
                <a:ea typeface="Calibri"/>
                <a:cs typeface="Calibri"/>
                <a:sym typeface="Calibri"/>
              </a:defRPr>
            </a:lvl1pPr>
            <a:lvl2pPr marR="0" lvl="1"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92" b="0" i="0" u="none" strike="noStrike" cap="none">
                <a:solidFill>
                  <a:schemeClr val="dk1"/>
                </a:solidFill>
                <a:latin typeface="Calibri"/>
                <a:ea typeface="Calibri"/>
                <a:cs typeface="Calibri"/>
                <a:sym typeface="Calibri"/>
              </a:defRPr>
            </a:lvl9pPr>
          </a:lstStyle>
          <a:p>
            <a:endParaRPr/>
          </a:p>
        </p:txBody>
      </p:sp>
      <p:sp>
        <p:nvSpPr>
          <p:cNvPr id="11" name="Google Shape;11;p5"/>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092">
                <a:solidFill>
                  <a:srgbClr val="888888"/>
                </a:solidFill>
                <a:latin typeface="Calibri"/>
                <a:ea typeface="Calibri"/>
                <a:cs typeface="Calibri"/>
                <a:sym typeface="Calibri"/>
              </a:defRPr>
            </a:lvl1pPr>
            <a:lvl2pPr marL="0" marR="0" lvl="1" indent="0" algn="r" rtl="0">
              <a:spcBef>
                <a:spcPts val="0"/>
              </a:spcBef>
              <a:buNone/>
              <a:defRPr sz="1092">
                <a:solidFill>
                  <a:srgbClr val="888888"/>
                </a:solidFill>
                <a:latin typeface="Calibri"/>
                <a:ea typeface="Calibri"/>
                <a:cs typeface="Calibri"/>
                <a:sym typeface="Calibri"/>
              </a:defRPr>
            </a:lvl2pPr>
            <a:lvl3pPr marL="0" marR="0" lvl="2" indent="0" algn="r" rtl="0">
              <a:spcBef>
                <a:spcPts val="0"/>
              </a:spcBef>
              <a:buNone/>
              <a:defRPr sz="1092">
                <a:solidFill>
                  <a:srgbClr val="888888"/>
                </a:solidFill>
                <a:latin typeface="Calibri"/>
                <a:ea typeface="Calibri"/>
                <a:cs typeface="Calibri"/>
                <a:sym typeface="Calibri"/>
              </a:defRPr>
            </a:lvl3pPr>
            <a:lvl4pPr marL="0" marR="0" lvl="3" indent="0" algn="r" rtl="0">
              <a:spcBef>
                <a:spcPts val="0"/>
              </a:spcBef>
              <a:buNone/>
              <a:defRPr sz="1092">
                <a:solidFill>
                  <a:srgbClr val="888888"/>
                </a:solidFill>
                <a:latin typeface="Calibri"/>
                <a:ea typeface="Calibri"/>
                <a:cs typeface="Calibri"/>
                <a:sym typeface="Calibri"/>
              </a:defRPr>
            </a:lvl4pPr>
            <a:lvl5pPr marL="0" marR="0" lvl="4" indent="0" algn="r" rtl="0">
              <a:spcBef>
                <a:spcPts val="0"/>
              </a:spcBef>
              <a:buNone/>
              <a:defRPr sz="1092">
                <a:solidFill>
                  <a:srgbClr val="888888"/>
                </a:solidFill>
                <a:latin typeface="Calibri"/>
                <a:ea typeface="Calibri"/>
                <a:cs typeface="Calibri"/>
                <a:sym typeface="Calibri"/>
              </a:defRPr>
            </a:lvl5pPr>
            <a:lvl6pPr marL="0" marR="0" lvl="5" indent="0" algn="r" rtl="0">
              <a:spcBef>
                <a:spcPts val="0"/>
              </a:spcBef>
              <a:buNone/>
              <a:defRPr sz="1092">
                <a:solidFill>
                  <a:srgbClr val="888888"/>
                </a:solidFill>
                <a:latin typeface="Calibri"/>
                <a:ea typeface="Calibri"/>
                <a:cs typeface="Calibri"/>
                <a:sym typeface="Calibri"/>
              </a:defRPr>
            </a:lvl6pPr>
            <a:lvl7pPr marL="0" marR="0" lvl="6" indent="0" algn="r" rtl="0">
              <a:spcBef>
                <a:spcPts val="0"/>
              </a:spcBef>
              <a:buNone/>
              <a:defRPr sz="1092">
                <a:solidFill>
                  <a:srgbClr val="888888"/>
                </a:solidFill>
                <a:latin typeface="Calibri"/>
                <a:ea typeface="Calibri"/>
                <a:cs typeface="Calibri"/>
                <a:sym typeface="Calibri"/>
              </a:defRPr>
            </a:lvl7pPr>
            <a:lvl8pPr marL="0" marR="0" lvl="7" indent="0" algn="r" rtl="0">
              <a:spcBef>
                <a:spcPts val="0"/>
              </a:spcBef>
              <a:buNone/>
              <a:defRPr sz="1092">
                <a:solidFill>
                  <a:srgbClr val="888888"/>
                </a:solidFill>
                <a:latin typeface="Calibri"/>
                <a:ea typeface="Calibri"/>
                <a:cs typeface="Calibri"/>
                <a:sym typeface="Calibri"/>
              </a:defRPr>
            </a:lvl8pPr>
            <a:lvl9pPr marL="0" marR="0" lvl="8" indent="0" algn="r" rtl="0">
              <a:spcBef>
                <a:spcPts val="0"/>
              </a:spcBef>
              <a:buNone/>
              <a:defRPr sz="1092">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0128043"/>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2"/>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 y="0"/>
            <a:ext cx="633505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44929556"/>
      </p:ext>
    </p:extLst>
  </p:cSld>
  <p:clrMap bg1="lt1" tx1="dk1" bg2="lt2" tx2="dk2" accent1="accent1" accent2="accent2" accent3="accent3" accent4="accent4" accent5="accent5" accent6="accent6" hlink="hlink" folHlink="folHlink"/>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7DC0E9-D915-4A04-B5A1-F15318B07370}"/>
              </a:ext>
            </a:extLst>
          </p:cNvPr>
          <p:cNvPicPr>
            <a:picLocks noChangeAspect="1"/>
          </p:cNvPicPr>
          <p:nvPr userDrawn="1"/>
        </p:nvPicPr>
        <p:blipFill rotWithShape="1">
          <a:blip r:embed="rId5"/>
          <a:srcRect l="3" r="53776"/>
          <a:stretch/>
        </p:blipFill>
        <p:spPr>
          <a:xfrm>
            <a:off x="0" y="0"/>
            <a:ext cx="6339840" cy="6858000"/>
          </a:xfrm>
          <a:prstGeom prst="rect">
            <a:avLst/>
          </a:prstGeom>
        </p:spPr>
      </p:pic>
      <p:sp>
        <p:nvSpPr>
          <p:cNvPr id="6" name="Rectangle 5">
            <a:extLst>
              <a:ext uri="{FF2B5EF4-FFF2-40B4-BE49-F238E27FC236}">
                <a16:creationId xmlns:a16="http://schemas.microsoft.com/office/drawing/2014/main" id="{E04B60F0-6D86-4636-9975-41393A303F5C}"/>
              </a:ext>
            </a:extLst>
          </p:cNvPr>
          <p:cNvSpPr/>
          <p:nvPr userDrawn="1"/>
        </p:nvSpPr>
        <p:spPr>
          <a:xfrm>
            <a:off x="1" y="0"/>
            <a:ext cx="633983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670884B8-1266-42E8-963E-24899BD779E7}"/>
              </a:ext>
            </a:extLst>
          </p:cNvPr>
          <p:cNvSpPr/>
          <p:nvPr userDrawn="1"/>
        </p:nvSpPr>
        <p:spPr>
          <a:xfrm>
            <a:off x="0" y="98612"/>
            <a:ext cx="6339840" cy="385482"/>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569079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3"/>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610660" y="0"/>
            <a:ext cx="8970683"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35417894"/>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643CA-7CD9-40A3-831C-EF728B521FE6}"/>
              </a:ext>
            </a:extLst>
          </p:cNvPr>
          <p:cNvPicPr>
            <a:picLocks noChangeAspect="1"/>
          </p:cNvPicPr>
          <p:nvPr userDrawn="1"/>
        </p:nvPicPr>
        <p:blipFill rotWithShape="1">
          <a:blip r:embed="rId4"/>
          <a:srcRect r="1111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FC1D11-B777-4166-828B-3191C3947C1C}"/>
              </a:ext>
            </a:extLst>
          </p:cNvPr>
          <p:cNvSpPr/>
          <p:nvPr userDrawn="1"/>
        </p:nvSpPr>
        <p:spPr>
          <a:xfrm>
            <a:off x="0" y="1622614"/>
            <a:ext cx="7004424" cy="3164541"/>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6272715"/>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8ED7A250-A916-4B7D-BBEE-B8297719AD6E}"/>
              </a:ext>
            </a:extLst>
          </p:cNvPr>
          <p:cNvPicPr>
            <a:picLocks noChangeAspect="1"/>
          </p:cNvPicPr>
          <p:nvPr userDrawn="1"/>
        </p:nvPicPr>
        <p:blipFill rotWithShape="1">
          <a:blip r:embed="rId2"/>
          <a:srcRect r="1111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94B321F-A7B1-4D08-BA0B-58FCE0456FE4}"/>
              </a:ext>
            </a:extLst>
          </p:cNvPr>
          <p:cNvSpPr/>
          <p:nvPr userDrawn="1"/>
        </p:nvSpPr>
        <p:spPr>
          <a:xfrm>
            <a:off x="1" y="0"/>
            <a:ext cx="6335059" cy="6858000"/>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7498788"/>
      </p:ext>
    </p:extLst>
  </p:cSld>
  <p:clrMap bg1="lt1" tx1="dk1" bg2="lt2" tx2="dk2" accent1="accent1" accent2="accent2" accent3="accent3" accent4="accent4" accent5="accent5" accent6="accent6" hlink="hlink" folHlink="folHlink"/>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57167F-ACF6-438E-90DE-DD53D1B29C40}"/>
              </a:ext>
            </a:extLst>
          </p:cNvPr>
          <p:cNvPicPr>
            <a:picLocks noChangeAspect="1"/>
          </p:cNvPicPr>
          <p:nvPr userDrawn="1"/>
        </p:nvPicPr>
        <p:blipFill rotWithShape="1">
          <a:blip r:embed="rId7"/>
          <a:srcRect l="221" t="77935" r="11283" b="14273"/>
          <a:stretch/>
        </p:blipFill>
        <p:spPr>
          <a:xfrm>
            <a:off x="0" y="6300394"/>
            <a:ext cx="12192000" cy="548640"/>
          </a:xfrm>
          <a:prstGeom prst="rect">
            <a:avLst/>
          </a:prstGeom>
        </p:spPr>
      </p:pic>
      <p:sp>
        <p:nvSpPr>
          <p:cNvPr id="7" name="Rectangle 6">
            <a:extLst>
              <a:ext uri="{FF2B5EF4-FFF2-40B4-BE49-F238E27FC236}">
                <a16:creationId xmlns:a16="http://schemas.microsoft.com/office/drawing/2014/main" id="{C7444380-7D14-4311-9BA4-1C92BDAF7187}"/>
              </a:ext>
            </a:extLst>
          </p:cNvPr>
          <p:cNvSpPr/>
          <p:nvPr userDrawn="1"/>
        </p:nvSpPr>
        <p:spPr>
          <a:xfrm>
            <a:off x="1" y="0"/>
            <a:ext cx="257287" cy="1043547"/>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560297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9643CA-7CD9-40A3-831C-EF728B521FE6}"/>
              </a:ext>
            </a:extLst>
          </p:cNvPr>
          <p:cNvPicPr>
            <a:picLocks noChangeAspect="1"/>
          </p:cNvPicPr>
          <p:nvPr userDrawn="1"/>
        </p:nvPicPr>
        <p:blipFill rotWithShape="1">
          <a:blip r:embed="rId3"/>
          <a:srcRect r="1111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FC1D11-B777-4166-828B-3191C3947C1C}"/>
              </a:ext>
            </a:extLst>
          </p:cNvPr>
          <p:cNvSpPr/>
          <p:nvPr userDrawn="1"/>
        </p:nvSpPr>
        <p:spPr>
          <a:xfrm>
            <a:off x="0" y="1622612"/>
            <a:ext cx="7004424" cy="3164541"/>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92746363"/>
      </p:ext>
    </p:extLst>
  </p:cSld>
  <p:clrMap bg1="lt1" tx1="dk1" bg2="lt2" tx2="dk2" accent1="accent1" accent2="accent2" accent3="accent3" accent4="accent4" accent5="accent5" accent6="accent6" hlink="hlink" folHlink="folHlink"/>
  <p:sldLayoutIdLst>
    <p:sldLayoutId id="214748370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57167F-ACF6-438E-90DE-DD53D1B29C40}"/>
              </a:ext>
            </a:extLst>
          </p:cNvPr>
          <p:cNvPicPr>
            <a:picLocks noChangeAspect="1"/>
          </p:cNvPicPr>
          <p:nvPr userDrawn="1"/>
        </p:nvPicPr>
        <p:blipFill rotWithShape="1">
          <a:blip r:embed="rId7"/>
          <a:srcRect l="221" t="77935" r="11283" b="14273"/>
          <a:stretch/>
        </p:blipFill>
        <p:spPr>
          <a:xfrm>
            <a:off x="0" y="6300394"/>
            <a:ext cx="12192000" cy="548640"/>
          </a:xfrm>
          <a:prstGeom prst="rect">
            <a:avLst/>
          </a:prstGeom>
        </p:spPr>
      </p:pic>
      <p:sp>
        <p:nvSpPr>
          <p:cNvPr id="7" name="Rectangle 6">
            <a:extLst>
              <a:ext uri="{FF2B5EF4-FFF2-40B4-BE49-F238E27FC236}">
                <a16:creationId xmlns:a16="http://schemas.microsoft.com/office/drawing/2014/main" id="{C7444380-7D14-4311-9BA4-1C92BDAF7187}"/>
              </a:ext>
            </a:extLst>
          </p:cNvPr>
          <p:cNvSpPr/>
          <p:nvPr userDrawn="1"/>
        </p:nvSpPr>
        <p:spPr>
          <a:xfrm>
            <a:off x="2" y="0"/>
            <a:ext cx="257287" cy="1043547"/>
          </a:xfrm>
          <a:prstGeom prst="rect">
            <a:avLst/>
          </a:prstGeom>
          <a:solidFill>
            <a:srgbClr val="32424D">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1398304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jp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52.jp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64.jp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5.png"/></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7.jp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8.jpg"/></Relationships>
</file>

<file path=ppt/slides/_rels/slide5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airbestpractices.com/webinar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hyperlink" Target="http://www.airbestpractices.com/magazine/webina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4038600" y="3810000"/>
            <a:ext cx="4777142" cy="118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The recording and slides of this webinar will be made available to attendees via email later today.</a:t>
            </a:r>
          </a:p>
          <a:p>
            <a:pPr algn="ctr" eaLnBrk="0" fontAlgn="base" hangingPunct="0">
              <a:lnSpc>
                <a:spcPts val="1680"/>
              </a:lnSpc>
              <a:spcBef>
                <a:spcPct val="0"/>
              </a:spcBef>
              <a:spcAft>
                <a:spcPct val="0"/>
              </a:spcAft>
              <a:defRPr/>
            </a:pPr>
            <a:endParaRPr lang="en-US" altLang="en-US" sz="1600" kern="0" dirty="0">
              <a:solidFill>
                <a:prstClr val="black"/>
              </a:solidFill>
              <a:latin typeface="+mj-lt"/>
              <a:cs typeface="Calibri" panose="020F0502020204030204" pitchFamily="34" charset="0"/>
            </a:endParaRPr>
          </a:p>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PDH Certificates will be e-mailed to attendees within 2 days.</a:t>
            </a:r>
            <a:endParaRPr lang="en-US" altLang="en-US" sz="1600" b="1" kern="0" dirty="0">
              <a:solidFill>
                <a:prstClr val="black"/>
              </a:solidFill>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1219200" y="1620062"/>
            <a:ext cx="10210799" cy="64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600" b="1" dirty="0">
                <a:solidFill>
                  <a:schemeClr val="accent4"/>
                </a:solidFill>
              </a:rPr>
              <a:t>Compressed Air Piping Sizing &amp; Design</a:t>
            </a:r>
          </a:p>
        </p:txBody>
      </p:sp>
      <p:sp>
        <p:nvSpPr>
          <p:cNvPr id="23" name="object 3">
            <a:extLst>
              <a:ext uri="{FF2B5EF4-FFF2-40B4-BE49-F238E27FC236}">
                <a16:creationId xmlns:a16="http://schemas.microsoft.com/office/drawing/2014/main" id="{DD6E8466-892C-4836-B71C-1D12F3F42E0F}"/>
              </a:ext>
            </a:extLst>
          </p:cNvPr>
          <p:cNvSpPr txBox="1"/>
          <p:nvPr/>
        </p:nvSpPr>
        <p:spPr>
          <a:xfrm>
            <a:off x="3096963" y="2203772"/>
            <a:ext cx="5998067" cy="1292662"/>
          </a:xfrm>
          <a:prstGeom prst="rect">
            <a:avLst/>
          </a:prstGeom>
        </p:spPr>
        <p:txBody>
          <a:bodyPr vert="horz" wrap="square" lIns="0" tIns="0" rIns="0" bIns="0" rtlCol="0">
            <a:spAutoFit/>
          </a:bodyPr>
          <a:lstStyle/>
          <a:p>
            <a:pPr marL="9525" algn="ctr" eaLnBrk="0" fontAlgn="base" hangingPunct="0">
              <a:spcBef>
                <a:spcPct val="0"/>
              </a:spcBef>
              <a:spcAft>
                <a:spcPct val="0"/>
              </a:spcAft>
              <a:defRPr/>
            </a:pPr>
            <a:r>
              <a:rPr lang="en-US" sz="2800" spc="-15" dirty="0">
                <a:solidFill>
                  <a:prstClr val="black"/>
                </a:solidFill>
                <a:latin typeface="+mj-lt"/>
                <a:cs typeface="Calibri"/>
              </a:rPr>
              <a:t>Tim Dugan, Compression Engineering Corporation</a:t>
            </a:r>
          </a:p>
          <a:p>
            <a:pPr marL="9525" algn="ctr" eaLnBrk="0" fontAlgn="base" hangingPunct="0">
              <a:spcBef>
                <a:spcPct val="0"/>
              </a:spcBef>
              <a:spcAft>
                <a:spcPct val="0"/>
              </a:spcAft>
              <a:defRPr/>
            </a:pPr>
            <a:r>
              <a:rPr lang="en-US" sz="2800" i="1" spc="-15" dirty="0">
                <a:solidFill>
                  <a:prstClr val="black"/>
                </a:solidFill>
                <a:latin typeface="+mj-lt"/>
                <a:cs typeface="Calibri"/>
              </a:rPr>
              <a:t>Keynote Speaker</a:t>
            </a:r>
            <a:endParaRPr sz="2800" i="1" dirty="0">
              <a:solidFill>
                <a:prstClr val="black"/>
              </a:solidFill>
              <a:latin typeface="+mj-lt"/>
              <a:cs typeface="Calibri"/>
            </a:endParaRPr>
          </a:p>
        </p:txBody>
      </p:sp>
      <p:sp>
        <p:nvSpPr>
          <p:cNvPr id="2" name="TextBox 1">
            <a:extLst>
              <a:ext uri="{FF2B5EF4-FFF2-40B4-BE49-F238E27FC236}">
                <a16:creationId xmlns:a16="http://schemas.microsoft.com/office/drawing/2014/main" id="{FD0B5D6E-9CEA-4857-A25A-9DBED62C5A67}"/>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3" name="Picture 2">
            <a:extLst>
              <a:ext uri="{FF2B5EF4-FFF2-40B4-BE49-F238E27FC236}">
                <a16:creationId xmlns:a16="http://schemas.microsoft.com/office/drawing/2014/main" id="{C7860FAC-1F87-4B98-B1DE-04AB579089EF}"/>
              </a:ext>
            </a:extLst>
          </p:cNvPr>
          <p:cNvPicPr>
            <a:picLocks noChangeAspect="1"/>
          </p:cNvPicPr>
          <p:nvPr/>
        </p:nvPicPr>
        <p:blipFill>
          <a:blip r:embed="rId2"/>
          <a:stretch>
            <a:fillRect/>
          </a:stretch>
        </p:blipFill>
        <p:spPr>
          <a:xfrm>
            <a:off x="9067800" y="4029485"/>
            <a:ext cx="1371424" cy="707655"/>
          </a:xfrm>
          <a:prstGeom prst="rect">
            <a:avLst/>
          </a:prstGeom>
        </p:spPr>
      </p:pic>
      <p:pic>
        <p:nvPicPr>
          <p:cNvPr id="5" name="Picture 4">
            <a:extLst>
              <a:ext uri="{FF2B5EF4-FFF2-40B4-BE49-F238E27FC236}">
                <a16:creationId xmlns:a16="http://schemas.microsoft.com/office/drawing/2014/main" id="{C855465B-05CD-405D-8914-2EF64258B408}"/>
              </a:ext>
            </a:extLst>
          </p:cNvPr>
          <p:cNvPicPr>
            <a:picLocks noChangeAspect="1"/>
          </p:cNvPicPr>
          <p:nvPr/>
        </p:nvPicPr>
        <p:blipFill>
          <a:blip r:embed="rId3"/>
          <a:stretch>
            <a:fillRect/>
          </a:stretch>
        </p:blipFill>
        <p:spPr>
          <a:xfrm>
            <a:off x="10515599" y="4054428"/>
            <a:ext cx="1611690" cy="644676"/>
          </a:xfrm>
          <a:prstGeom prst="rect">
            <a:avLst/>
          </a:prstGeom>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Production and Energy Focus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p:txBody>
          <a:bodyPr>
            <a:normAutofit lnSpcReduction="10000"/>
          </a:bodyPr>
          <a:lstStyle/>
          <a:p>
            <a:r>
              <a:rPr lang="en-US" dirty="0"/>
              <a:t>Minimum Pressure Drop:</a:t>
            </a:r>
          </a:p>
          <a:p>
            <a:pPr lvl="1"/>
            <a:r>
              <a:rPr lang="en-US" dirty="0"/>
              <a:t>End-to-end</a:t>
            </a:r>
          </a:p>
          <a:p>
            <a:pPr lvl="1"/>
            <a:r>
              <a:rPr lang="en-US" dirty="0"/>
              <a:t>Comp Room to Comp Room</a:t>
            </a:r>
          </a:p>
          <a:p>
            <a:pPr lvl="1"/>
            <a:r>
              <a:rPr lang="en-US" dirty="0"/>
              <a:t>Point-of-use Drops and Hoses</a:t>
            </a:r>
          </a:p>
          <a:p>
            <a:pPr lvl="1"/>
            <a:r>
              <a:rPr lang="en-US" dirty="0"/>
              <a:t>Consider Dynamic Losses, Particularly at POU</a:t>
            </a:r>
          </a:p>
          <a:p>
            <a:r>
              <a:rPr lang="en-US" dirty="0"/>
              <a:t>Consider Automation Impact on Dynamic Pressure Drop:</a:t>
            </a:r>
          </a:p>
          <a:p>
            <a:pPr lvl="1"/>
            <a:r>
              <a:rPr lang="en-US" dirty="0"/>
              <a:t>Running Compressors From Different Areas</a:t>
            </a:r>
          </a:p>
          <a:p>
            <a:pPr lvl="1"/>
            <a:r>
              <a:rPr lang="en-US" dirty="0"/>
              <a:t>Fully Loading Base-load Compressor Far From Primary Demand</a:t>
            </a:r>
          </a:p>
          <a:p>
            <a:pPr lvl="1"/>
            <a:r>
              <a:rPr lang="en-US" dirty="0"/>
              <a:t>Trimming Compressors From Different Location</a:t>
            </a:r>
          </a:p>
          <a:p>
            <a:pPr lvl="1"/>
            <a:r>
              <a:rPr lang="en-US" dirty="0"/>
              <a:t>Piping DP Can Reduce Operating Pressure Band or Cause “Control Gap”</a:t>
            </a:r>
          </a:p>
        </p:txBody>
      </p:sp>
    </p:spTree>
    <p:extLst>
      <p:ext uri="{BB962C8B-B14F-4D97-AF65-F5344CB8AC3E}">
        <p14:creationId xmlns:p14="http://schemas.microsoft.com/office/powerpoint/2010/main" val="3052284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Bad Example</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p:txBody>
          <a:bodyPr>
            <a:normAutofit/>
          </a:bodyPr>
          <a:lstStyle/>
          <a:p>
            <a:r>
              <a:rPr lang="en-US" dirty="0"/>
              <a:t>Grossly Oversized Main Line</a:t>
            </a:r>
          </a:p>
          <a:p>
            <a:r>
              <a:rPr lang="en-US" dirty="0"/>
              <a:t>Grossly Undersized Point of Use with Peak Demands</a:t>
            </a:r>
          </a:p>
          <a:p>
            <a:r>
              <a:rPr lang="en-US" dirty="0"/>
              <a:t>Terrible Pressure Control at Compressors</a:t>
            </a:r>
          </a:p>
          <a:p>
            <a:r>
              <a:rPr lang="en-US" dirty="0"/>
              <a:t>Inefficiency – and Focusing on the Wrong Thing</a:t>
            </a:r>
          </a:p>
        </p:txBody>
      </p:sp>
    </p:spTree>
    <p:extLst>
      <p:ext uri="{BB962C8B-B14F-4D97-AF65-F5344CB8AC3E}">
        <p14:creationId xmlns:p14="http://schemas.microsoft.com/office/powerpoint/2010/main" val="34168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Bad Example</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09600" y="1600200"/>
            <a:ext cx="4114800" cy="4038600"/>
          </a:xfrm>
        </p:spPr>
        <p:txBody>
          <a:bodyPr>
            <a:normAutofit/>
          </a:bodyPr>
          <a:lstStyle/>
          <a:p>
            <a:r>
              <a:rPr lang="en-US" dirty="0"/>
              <a:t>Grossly Oversized Main Line:  10”</a:t>
            </a:r>
          </a:p>
          <a:p>
            <a:r>
              <a:rPr lang="en-US" dirty="0"/>
              <a:t>Typically, Sawmills Have 4-6” Main</a:t>
            </a:r>
          </a:p>
        </p:txBody>
      </p:sp>
      <p:pic>
        <p:nvPicPr>
          <p:cNvPr id="7" name="Picture 6" descr="A picture containing indoor, subway, several&#10;&#10;Description automatically generated">
            <a:extLst>
              <a:ext uri="{FF2B5EF4-FFF2-40B4-BE49-F238E27FC236}">
                <a16:creationId xmlns:a16="http://schemas.microsoft.com/office/drawing/2014/main" id="{6836F1AB-E57C-43AE-AAE6-EC82C4D0E6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447800"/>
            <a:ext cx="5791200" cy="4343400"/>
          </a:xfrm>
          <a:prstGeom prst="rect">
            <a:avLst/>
          </a:prstGeom>
        </p:spPr>
      </p:pic>
      <p:sp>
        <p:nvSpPr>
          <p:cNvPr id="8" name="Oval 7">
            <a:extLst>
              <a:ext uri="{FF2B5EF4-FFF2-40B4-BE49-F238E27FC236}">
                <a16:creationId xmlns:a16="http://schemas.microsoft.com/office/drawing/2014/main" id="{254F3BEF-B096-464C-B076-F553D6BB4EE3}"/>
              </a:ext>
            </a:extLst>
          </p:cNvPr>
          <p:cNvSpPr/>
          <p:nvPr/>
        </p:nvSpPr>
        <p:spPr>
          <a:xfrm>
            <a:off x="7620000" y="2438400"/>
            <a:ext cx="381000" cy="6858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418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Bad Example</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21986" y="1143000"/>
            <a:ext cx="4712014" cy="4495800"/>
          </a:xfrm>
        </p:spPr>
        <p:txBody>
          <a:bodyPr>
            <a:normAutofit fontScale="92500"/>
          </a:bodyPr>
          <a:lstStyle/>
          <a:p>
            <a:r>
              <a:rPr lang="en-US" dirty="0"/>
              <a:t>Grossly Undersized Point of Use Lines, w/ Dynamic Demands</a:t>
            </a:r>
          </a:p>
          <a:p>
            <a:r>
              <a:rPr lang="en-US" dirty="0"/>
              <a:t>Linear Process (Sorter)</a:t>
            </a:r>
          </a:p>
          <a:p>
            <a:r>
              <a:rPr lang="en-US" dirty="0"/>
              <a:t>2” Dead Run, Reduced to ¾”,Then Up to 1.25”</a:t>
            </a:r>
          </a:p>
          <a:p>
            <a:r>
              <a:rPr lang="en-US" dirty="0"/>
              <a:t>(5) Manifolds for “Tipplers”, With:</a:t>
            </a:r>
          </a:p>
          <a:p>
            <a:pPr lvl="1"/>
            <a:r>
              <a:rPr lang="en-US" dirty="0"/>
              <a:t>(1) ½” Hose</a:t>
            </a:r>
          </a:p>
          <a:p>
            <a:pPr lvl="1"/>
            <a:r>
              <a:rPr lang="en-US" dirty="0"/>
              <a:t>(1) Oiler </a:t>
            </a:r>
          </a:p>
          <a:p>
            <a:pPr lvl="1"/>
            <a:r>
              <a:rPr lang="en-US" dirty="0"/>
              <a:t>(1) ½” sch40 Manifold</a:t>
            </a:r>
          </a:p>
          <a:p>
            <a:pPr lvl="1"/>
            <a:r>
              <a:rPr lang="en-US" dirty="0"/>
              <a:t>(4) Valves Fed Off Each Manifold Via ¼” Hoses</a:t>
            </a:r>
          </a:p>
          <a:p>
            <a:endParaRPr lang="en-US" dirty="0"/>
          </a:p>
          <a:p>
            <a:endParaRPr lang="en-US" dirty="0"/>
          </a:p>
        </p:txBody>
      </p:sp>
      <p:pic>
        <p:nvPicPr>
          <p:cNvPr id="5" name="Picture 4" descr="A picture containing indoor, kitchen appliance&#10;&#10;Description automatically generated">
            <a:extLst>
              <a:ext uri="{FF2B5EF4-FFF2-40B4-BE49-F238E27FC236}">
                <a16:creationId xmlns:a16="http://schemas.microsoft.com/office/drawing/2014/main" id="{4807BC04-55BE-4B67-81D9-048C79D92E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7413" y="1295400"/>
            <a:ext cx="5562600" cy="4171950"/>
          </a:xfrm>
          <a:prstGeom prst="rect">
            <a:avLst/>
          </a:prstGeom>
        </p:spPr>
      </p:pic>
    </p:spTree>
    <p:extLst>
      <p:ext uri="{BB962C8B-B14F-4D97-AF65-F5344CB8AC3E}">
        <p14:creationId xmlns:p14="http://schemas.microsoft.com/office/powerpoint/2010/main" val="3487452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Bad Example</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09600" y="1600200"/>
            <a:ext cx="4572000" cy="3505200"/>
          </a:xfrm>
        </p:spPr>
        <p:txBody>
          <a:bodyPr>
            <a:normAutofit/>
          </a:bodyPr>
          <a:lstStyle/>
          <a:p>
            <a:r>
              <a:rPr lang="en-US" dirty="0"/>
              <a:t>Terrible Pressure at Tipplers:</a:t>
            </a:r>
          </a:p>
          <a:p>
            <a:r>
              <a:rPr lang="en-US" dirty="0"/>
              <a:t>Dynamic Dip to 30 psig</a:t>
            </a:r>
          </a:p>
          <a:p>
            <a:r>
              <a:rPr lang="en-US" dirty="0"/>
              <a:t>Main Line Pressure Wasn’t The Dynamic Issue</a:t>
            </a:r>
          </a:p>
          <a:p>
            <a:r>
              <a:rPr lang="en-US" dirty="0"/>
              <a:t>Main Line Drifted w- Modulation Controls</a:t>
            </a:r>
          </a:p>
        </p:txBody>
      </p:sp>
      <p:pic>
        <p:nvPicPr>
          <p:cNvPr id="4" name="Picture 3">
            <a:extLst>
              <a:ext uri="{FF2B5EF4-FFF2-40B4-BE49-F238E27FC236}">
                <a16:creationId xmlns:a16="http://schemas.microsoft.com/office/drawing/2014/main" id="{E4E9ACC1-750D-445A-BB97-9481C7DE13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1689" y="1371600"/>
            <a:ext cx="6324600" cy="4349514"/>
          </a:xfrm>
          <a:prstGeom prst="rect">
            <a:avLst/>
          </a:prstGeom>
          <a:noFill/>
        </p:spPr>
      </p:pic>
    </p:spTree>
    <p:extLst>
      <p:ext uri="{BB962C8B-B14F-4D97-AF65-F5344CB8AC3E}">
        <p14:creationId xmlns:p14="http://schemas.microsoft.com/office/powerpoint/2010/main" val="1180414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Bad Example</a:t>
            </a:r>
          </a:p>
        </p:txBody>
      </p:sp>
      <p:pic>
        <p:nvPicPr>
          <p:cNvPr id="5" name="Picture 4">
            <a:extLst>
              <a:ext uri="{FF2B5EF4-FFF2-40B4-BE49-F238E27FC236}">
                <a16:creationId xmlns:a16="http://schemas.microsoft.com/office/drawing/2014/main" id="{75823FB3-960D-4206-A95A-424ACE9505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990599"/>
            <a:ext cx="7086600" cy="4877337"/>
          </a:xfrm>
          <a:prstGeom prst="rect">
            <a:avLst/>
          </a:prstGeom>
          <a:noFill/>
        </p:spPr>
      </p:pic>
    </p:spTree>
    <p:extLst>
      <p:ext uri="{BB962C8B-B14F-4D97-AF65-F5344CB8AC3E}">
        <p14:creationId xmlns:p14="http://schemas.microsoft.com/office/powerpoint/2010/main" val="2157233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Bad Example</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85800" y="1371600"/>
            <a:ext cx="2667000" cy="4114800"/>
          </a:xfrm>
        </p:spPr>
        <p:txBody>
          <a:bodyPr>
            <a:normAutofit/>
          </a:bodyPr>
          <a:lstStyle/>
          <a:p>
            <a:r>
              <a:rPr lang="en-US" dirty="0"/>
              <a:t>P1 Slowly Varied 30 psig from Inlet Modulation</a:t>
            </a:r>
          </a:p>
          <a:p>
            <a:r>
              <a:rPr lang="en-US" dirty="0"/>
              <a:t>P1-P2 = 0.5 psi</a:t>
            </a:r>
          </a:p>
          <a:p>
            <a:r>
              <a:rPr lang="en-US" dirty="0"/>
              <a:t>P2-P3 = 0-70 psig – Dynamic</a:t>
            </a:r>
          </a:p>
        </p:txBody>
      </p:sp>
      <p:pic>
        <p:nvPicPr>
          <p:cNvPr id="6" name="Picture 5">
            <a:extLst>
              <a:ext uri="{FF2B5EF4-FFF2-40B4-BE49-F238E27FC236}">
                <a16:creationId xmlns:a16="http://schemas.microsoft.com/office/drawing/2014/main" id="{E760D2DC-745F-468F-A750-11953030A562}"/>
              </a:ext>
            </a:extLst>
          </p:cNvPr>
          <p:cNvPicPr>
            <a:picLocks noChangeAspect="1"/>
          </p:cNvPicPr>
          <p:nvPr/>
        </p:nvPicPr>
        <p:blipFill>
          <a:blip r:embed="rId2"/>
          <a:stretch>
            <a:fillRect/>
          </a:stretch>
        </p:blipFill>
        <p:spPr>
          <a:xfrm>
            <a:off x="3429000" y="1206743"/>
            <a:ext cx="8442960" cy="4030980"/>
          </a:xfrm>
          <a:prstGeom prst="rect">
            <a:avLst/>
          </a:prstGeom>
        </p:spPr>
      </p:pic>
    </p:spTree>
    <p:extLst>
      <p:ext uri="{BB962C8B-B14F-4D97-AF65-F5344CB8AC3E}">
        <p14:creationId xmlns:p14="http://schemas.microsoft.com/office/powerpoint/2010/main" val="2231576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Bad Example - Recommendations</a:t>
            </a:r>
          </a:p>
        </p:txBody>
      </p:sp>
      <p:sp>
        <p:nvSpPr>
          <p:cNvPr id="5" name="Content Placeholder 4">
            <a:extLst>
              <a:ext uri="{FF2B5EF4-FFF2-40B4-BE49-F238E27FC236}">
                <a16:creationId xmlns:a16="http://schemas.microsoft.com/office/drawing/2014/main" id="{CF97C796-B7C2-47EC-B70A-78A5F6F6FA21}"/>
              </a:ext>
            </a:extLst>
          </p:cNvPr>
          <p:cNvSpPr>
            <a:spLocks noGrp="1"/>
          </p:cNvSpPr>
          <p:nvPr>
            <p:ph sz="quarter" idx="1"/>
          </p:nvPr>
        </p:nvSpPr>
        <p:spPr>
          <a:xfrm>
            <a:off x="628744" y="1143000"/>
            <a:ext cx="10972800" cy="3886200"/>
          </a:xfrm>
        </p:spPr>
        <p:txBody>
          <a:bodyPr/>
          <a:lstStyle/>
          <a:p>
            <a:r>
              <a:rPr lang="en-US" dirty="0"/>
              <a:t>Maintain Oilers, Filters, Etc.</a:t>
            </a:r>
          </a:p>
          <a:p>
            <a:r>
              <a:rPr lang="en-US" dirty="0"/>
              <a:t>Increase All Lines by 2X at POU</a:t>
            </a:r>
          </a:p>
          <a:p>
            <a:r>
              <a:rPr lang="en-US" dirty="0"/>
              <a:t>Install 4,000 gal Storage</a:t>
            </a:r>
          </a:p>
          <a:p>
            <a:r>
              <a:rPr lang="en-US" dirty="0"/>
              <a:t>Install Lead-lag PLC Controls</a:t>
            </a:r>
          </a:p>
          <a:p>
            <a:r>
              <a:rPr lang="en-US" dirty="0"/>
              <a:t>Paint Murals on 10” Piping</a:t>
            </a:r>
          </a:p>
        </p:txBody>
      </p:sp>
    </p:spTree>
    <p:extLst>
      <p:ext uri="{BB962C8B-B14F-4D97-AF65-F5344CB8AC3E}">
        <p14:creationId xmlns:p14="http://schemas.microsoft.com/office/powerpoint/2010/main" val="3060372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Bad Example - Lessons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85800" y="1143000"/>
            <a:ext cx="10896600" cy="4343400"/>
          </a:xfrm>
        </p:spPr>
        <p:txBody>
          <a:bodyPr>
            <a:normAutofit/>
          </a:bodyPr>
          <a:lstStyle/>
          <a:p>
            <a:r>
              <a:rPr lang="en-US" b="1" dirty="0"/>
              <a:t>Lessons:  </a:t>
            </a:r>
          </a:p>
          <a:p>
            <a:r>
              <a:rPr lang="en-US" dirty="0"/>
              <a:t>System-wide Pressure Problems Are Caused by Compressor Controls, Not Piping </a:t>
            </a:r>
          </a:p>
          <a:p>
            <a:r>
              <a:rPr lang="en-US" dirty="0"/>
              <a:t>Localized Pressure Problems Caused by “The Last 10 Yards” of Piping</a:t>
            </a:r>
          </a:p>
        </p:txBody>
      </p:sp>
    </p:spTree>
    <p:extLst>
      <p:ext uri="{BB962C8B-B14F-4D97-AF65-F5344CB8AC3E}">
        <p14:creationId xmlns:p14="http://schemas.microsoft.com/office/powerpoint/2010/main" val="1752234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Basic Pressure Drop Theory</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35000" y="1066800"/>
            <a:ext cx="11125200" cy="4953000"/>
          </a:xfrm>
        </p:spPr>
        <p:txBody>
          <a:bodyPr>
            <a:normAutofit/>
          </a:bodyPr>
          <a:lstStyle/>
          <a:p>
            <a:r>
              <a:rPr lang="en-US" dirty="0"/>
              <a:t>Air flow rate is proportional to the velocity x area:</a:t>
            </a:r>
          </a:p>
          <a:p>
            <a:pPr lvl="1"/>
            <a:r>
              <a:rPr lang="en-US" dirty="0"/>
              <a:t>Double the velocity and you double the flow, double the area and you double the flow</a:t>
            </a:r>
          </a:p>
          <a:p>
            <a:r>
              <a:rPr lang="en-US" dirty="0"/>
              <a:t>Velocity is proportional to the inverse of the square of the diameter:</a:t>
            </a:r>
          </a:p>
          <a:p>
            <a:pPr lvl="1"/>
            <a:r>
              <a:rPr lang="en-US" dirty="0"/>
              <a:t>Half the diameter and you quadruple the velocity</a:t>
            </a:r>
          </a:p>
          <a:p>
            <a:r>
              <a:rPr lang="en-US" dirty="0"/>
              <a:t>Pressure drop is proportional to mass flow to the 1.85 power</a:t>
            </a:r>
          </a:p>
          <a:p>
            <a:pPr lvl="1"/>
            <a:r>
              <a:rPr lang="en-US" dirty="0"/>
              <a:t>Double the scfm results in about four times the DP</a:t>
            </a:r>
          </a:p>
          <a:p>
            <a:endParaRPr lang="en-US" dirty="0"/>
          </a:p>
        </p:txBody>
      </p:sp>
    </p:spTree>
    <p:extLst>
      <p:ext uri="{BB962C8B-B14F-4D97-AF65-F5344CB8AC3E}">
        <p14:creationId xmlns:p14="http://schemas.microsoft.com/office/powerpoint/2010/main" val="662619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Box 11"/>
          <p:cNvSpPr txBox="1">
            <a:spLocks noChangeArrowheads="1"/>
          </p:cNvSpPr>
          <p:nvPr/>
        </p:nvSpPr>
        <p:spPr bwMode="auto">
          <a:xfrm>
            <a:off x="4648200" y="1582340"/>
            <a:ext cx="423655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Compressed Air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3" name="TextBox 2">
            <a:extLst>
              <a:ext uri="{FF2B5EF4-FFF2-40B4-BE49-F238E27FC236}">
                <a16:creationId xmlns:a16="http://schemas.microsoft.com/office/drawing/2014/main" id="{94883D91-C66F-428F-8C5D-06BF233B3D46}"/>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7">
            <a:extLst>
              <a:ext uri="{FF2B5EF4-FFF2-40B4-BE49-F238E27FC236}">
                <a16:creationId xmlns:a16="http://schemas.microsoft.com/office/drawing/2014/main" id="{AC5DF3A7-CD2E-46BB-AEA3-A7A5CFFE7EB8}"/>
              </a:ext>
            </a:extLst>
          </p:cNvPr>
          <p:cNvPicPr>
            <a:picLocks noChangeAspect="1"/>
          </p:cNvPicPr>
          <p:nvPr/>
        </p:nvPicPr>
        <p:blipFill>
          <a:blip r:embed="rId2"/>
          <a:stretch>
            <a:fillRect/>
          </a:stretch>
        </p:blipFill>
        <p:spPr>
          <a:xfrm>
            <a:off x="1177134" y="912911"/>
            <a:ext cx="2358986" cy="4724400"/>
          </a:xfrm>
          <a:prstGeom prst="rect">
            <a:avLst/>
          </a:prstGeom>
        </p:spPr>
      </p:pic>
      <p:pic>
        <p:nvPicPr>
          <p:cNvPr id="7" name="Picture 6">
            <a:extLst>
              <a:ext uri="{FF2B5EF4-FFF2-40B4-BE49-F238E27FC236}">
                <a16:creationId xmlns:a16="http://schemas.microsoft.com/office/drawing/2014/main" id="{F755E7CD-49EE-4C17-8AE2-6E8BFA6CD5FA}"/>
              </a:ext>
            </a:extLst>
          </p:cNvPr>
          <p:cNvPicPr>
            <a:picLocks noChangeAspect="1"/>
          </p:cNvPicPr>
          <p:nvPr/>
        </p:nvPicPr>
        <p:blipFill>
          <a:blip r:embed="rId3"/>
          <a:stretch>
            <a:fillRect/>
          </a:stretch>
        </p:blipFill>
        <p:spPr>
          <a:xfrm>
            <a:off x="9067800" y="4029485"/>
            <a:ext cx="1371424" cy="707655"/>
          </a:xfrm>
          <a:prstGeom prst="rect">
            <a:avLst/>
          </a:prstGeom>
        </p:spPr>
      </p:pic>
      <p:pic>
        <p:nvPicPr>
          <p:cNvPr id="9" name="Picture 8">
            <a:extLst>
              <a:ext uri="{FF2B5EF4-FFF2-40B4-BE49-F238E27FC236}">
                <a16:creationId xmlns:a16="http://schemas.microsoft.com/office/drawing/2014/main" id="{96704B10-EA6E-4B9B-9405-653752973D7F}"/>
              </a:ext>
            </a:extLst>
          </p:cNvPr>
          <p:cNvPicPr>
            <a:picLocks noChangeAspect="1"/>
          </p:cNvPicPr>
          <p:nvPr/>
        </p:nvPicPr>
        <p:blipFill>
          <a:blip r:embed="rId4"/>
          <a:stretch>
            <a:fillRect/>
          </a:stretch>
        </p:blipFill>
        <p:spPr>
          <a:xfrm>
            <a:off x="10515599" y="4054428"/>
            <a:ext cx="1611690" cy="644676"/>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Basic Pressure Drop Theory</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35000" y="1066800"/>
            <a:ext cx="11125200" cy="4953000"/>
          </a:xfrm>
        </p:spPr>
        <p:txBody>
          <a:bodyPr>
            <a:normAutofit/>
          </a:bodyPr>
          <a:lstStyle/>
          <a:p>
            <a:r>
              <a:rPr lang="en-US" dirty="0"/>
              <a:t>Pressure drop is proportional to the inverse of the diameter to the 5</a:t>
            </a:r>
            <a:r>
              <a:rPr lang="en-US" baseline="30000" dirty="0"/>
              <a:t>th</a:t>
            </a:r>
            <a:r>
              <a:rPr lang="en-US" dirty="0"/>
              <a:t> power:</a:t>
            </a:r>
          </a:p>
          <a:p>
            <a:pPr lvl="1"/>
            <a:r>
              <a:rPr lang="en-US" dirty="0"/>
              <a:t>Half the diameter results in 32 X the delta P</a:t>
            </a:r>
          </a:p>
          <a:p>
            <a:r>
              <a:rPr lang="en-US" dirty="0"/>
              <a:t>Pressure drop is inversely proportional to pressure:</a:t>
            </a:r>
          </a:p>
          <a:p>
            <a:pPr lvl="1"/>
            <a:r>
              <a:rPr lang="en-US" dirty="0"/>
              <a:t>Half the pressure results in double the pressure drop</a:t>
            </a:r>
          </a:p>
          <a:p>
            <a:r>
              <a:rPr lang="en-US" dirty="0"/>
              <a:t>Putting this all together:</a:t>
            </a:r>
          </a:p>
          <a:p>
            <a:pPr lvl="1"/>
            <a:r>
              <a:rPr lang="en-US" sz="2600" dirty="0">
                <a:effectLst/>
              </a:rPr>
              <a:t>Theoretically, </a:t>
            </a:r>
            <a:r>
              <a:rPr lang="el-GR" sz="2600" dirty="0">
                <a:effectLst/>
              </a:rPr>
              <a:t>Δ</a:t>
            </a:r>
            <a:r>
              <a:rPr lang="en-US" sz="2600" i="1" dirty="0">
                <a:effectLst/>
                <a:latin typeface="KaTeX_Math"/>
              </a:rPr>
              <a:t>p</a:t>
            </a:r>
            <a:r>
              <a:rPr lang="en-US" sz="2600" dirty="0">
                <a:effectLst/>
              </a:rPr>
              <a:t>=</a:t>
            </a:r>
            <a:r>
              <a:rPr lang="en-US" sz="2600" i="1" dirty="0">
                <a:effectLst/>
                <a:latin typeface="KaTeX_Math"/>
              </a:rPr>
              <a:t>f x L / d x </a:t>
            </a:r>
            <a:r>
              <a:rPr lang="en-US" sz="2600" dirty="0">
                <a:effectLst/>
              </a:rPr>
              <a:t>​</a:t>
            </a:r>
            <a:r>
              <a:rPr lang="el-GR" sz="2600" b="0" i="1" dirty="0">
                <a:effectLst/>
                <a:latin typeface="KaTeX_Math"/>
              </a:rPr>
              <a:t>ρ</a:t>
            </a:r>
            <a:r>
              <a:rPr lang="en-US" sz="2600" b="0" i="1" dirty="0">
                <a:effectLst/>
                <a:latin typeface="KaTeX_Math"/>
              </a:rPr>
              <a:t> x V</a:t>
            </a:r>
            <a:r>
              <a:rPr lang="en-US" sz="2600" dirty="0">
                <a:latin typeface="KaTeX_Main"/>
              </a:rPr>
              <a:t>^2</a:t>
            </a:r>
            <a:r>
              <a:rPr lang="en-US" sz="2600" b="0" i="0" dirty="0">
                <a:effectLst/>
                <a:latin typeface="KaTeX_Main"/>
              </a:rPr>
              <a:t>​</a:t>
            </a:r>
          </a:p>
          <a:p>
            <a:pPr lvl="1"/>
            <a:r>
              <a:rPr lang="en-US" sz="2600" b="1" dirty="0" err="1">
                <a:effectLst/>
              </a:rPr>
              <a:t>Emperically</a:t>
            </a:r>
            <a:r>
              <a:rPr lang="en-US" sz="2600" b="1" dirty="0">
                <a:effectLst/>
              </a:rPr>
              <a:t>, </a:t>
            </a:r>
            <a:r>
              <a:rPr lang="el-GR" sz="2600" b="1" dirty="0">
                <a:effectLst/>
              </a:rPr>
              <a:t>Δ</a:t>
            </a:r>
            <a:r>
              <a:rPr lang="en-US" sz="2600" b="1" i="1" dirty="0">
                <a:effectLst/>
                <a:latin typeface="KaTeX_Math"/>
              </a:rPr>
              <a:t>p</a:t>
            </a:r>
            <a:r>
              <a:rPr lang="fr-FR" sz="2600" b="1" i="1" dirty="0">
                <a:solidFill>
                  <a:srgbClr val="000000"/>
                </a:solidFill>
                <a:effectLst/>
                <a:latin typeface="bitstream vera sans"/>
              </a:rPr>
              <a:t> = Constant x q</a:t>
            </a:r>
            <a:r>
              <a:rPr lang="fr-FR" sz="2600" b="1" i="1" baseline="30000" dirty="0">
                <a:solidFill>
                  <a:srgbClr val="000000"/>
                </a:solidFill>
                <a:effectLst/>
                <a:latin typeface="bitstream vera sans"/>
              </a:rPr>
              <a:t>1.85</a:t>
            </a:r>
            <a:r>
              <a:rPr lang="fr-FR" sz="2600" b="1" i="1" dirty="0">
                <a:solidFill>
                  <a:srgbClr val="000000"/>
                </a:solidFill>
                <a:effectLst/>
                <a:latin typeface="bitstream vera sans"/>
              </a:rPr>
              <a:t> x L x 10</a:t>
            </a:r>
            <a:r>
              <a:rPr lang="fr-FR" sz="2600" b="1" i="1" baseline="30000" dirty="0">
                <a:solidFill>
                  <a:srgbClr val="000000"/>
                </a:solidFill>
                <a:effectLst/>
                <a:latin typeface="bitstream vera sans"/>
              </a:rPr>
              <a:t>4</a:t>
            </a:r>
            <a:r>
              <a:rPr lang="fr-FR" sz="2600" b="1" i="1" dirty="0">
                <a:solidFill>
                  <a:srgbClr val="000000"/>
                </a:solidFill>
                <a:effectLst/>
                <a:latin typeface="bitstream vera sans"/>
              </a:rPr>
              <a:t> / (d</a:t>
            </a:r>
            <a:r>
              <a:rPr lang="fr-FR" sz="2600" b="1" i="1" baseline="30000" dirty="0">
                <a:solidFill>
                  <a:srgbClr val="000000"/>
                </a:solidFill>
                <a:effectLst/>
                <a:latin typeface="bitstream vera sans"/>
              </a:rPr>
              <a:t>5</a:t>
            </a:r>
            <a:r>
              <a:rPr lang="fr-FR" sz="2600" b="1" i="1" dirty="0">
                <a:solidFill>
                  <a:srgbClr val="000000"/>
                </a:solidFill>
                <a:effectLst/>
                <a:latin typeface="bitstream vera sans"/>
              </a:rPr>
              <a:t> p) </a:t>
            </a:r>
          </a:p>
          <a:p>
            <a:pPr lvl="1"/>
            <a:r>
              <a:rPr lang="fr-FR" sz="2800" i="1" dirty="0">
                <a:solidFill>
                  <a:srgbClr val="000000"/>
                </a:solidFill>
                <a:effectLst/>
                <a:latin typeface="bitstream vera sans"/>
              </a:rPr>
              <a:t>https://www.engineeringtoolbox.com/ansi-steel-pipes-d_305.html</a:t>
            </a:r>
          </a:p>
          <a:p>
            <a:pPr lvl="1"/>
            <a:r>
              <a:rPr lang="fr-FR" sz="2600" i="1" dirty="0">
                <a:solidFill>
                  <a:srgbClr val="000000"/>
                </a:solidFill>
                <a:latin typeface="bitstream vera sans"/>
              </a:rPr>
              <a:t>Constant for </a:t>
            </a:r>
            <a:r>
              <a:rPr lang="fr-FR" sz="2600" i="1" dirty="0" err="1">
                <a:solidFill>
                  <a:srgbClr val="000000"/>
                </a:solidFill>
                <a:latin typeface="bitstream vera sans"/>
              </a:rPr>
              <a:t>metric</a:t>
            </a:r>
            <a:r>
              <a:rPr lang="fr-FR" sz="2600" i="1" dirty="0">
                <a:solidFill>
                  <a:srgbClr val="000000"/>
                </a:solidFill>
                <a:latin typeface="bitstream vera sans"/>
              </a:rPr>
              <a:t> </a:t>
            </a:r>
            <a:r>
              <a:rPr lang="fr-FR" sz="2600" i="1" dirty="0" err="1">
                <a:solidFill>
                  <a:srgbClr val="000000"/>
                </a:solidFill>
                <a:latin typeface="bitstream vera sans"/>
              </a:rPr>
              <a:t>units</a:t>
            </a:r>
            <a:r>
              <a:rPr lang="fr-FR" sz="2600" i="1" dirty="0">
                <a:solidFill>
                  <a:srgbClr val="000000"/>
                </a:solidFill>
                <a:latin typeface="bitstream vera sans"/>
              </a:rPr>
              <a:t> = 7.57 in Source, </a:t>
            </a:r>
            <a:r>
              <a:rPr lang="fr-FR" sz="2600" i="1" dirty="0" err="1">
                <a:solidFill>
                  <a:srgbClr val="000000"/>
                </a:solidFill>
                <a:latin typeface="bitstream vera sans"/>
              </a:rPr>
              <a:t>Corrected</a:t>
            </a:r>
            <a:r>
              <a:rPr lang="fr-FR" sz="2600" i="1" dirty="0">
                <a:solidFill>
                  <a:srgbClr val="000000"/>
                </a:solidFill>
                <a:latin typeface="bitstream vera sans"/>
              </a:rPr>
              <a:t> to 9.25 to Match CAGI</a:t>
            </a:r>
          </a:p>
          <a:p>
            <a:pPr lvl="1"/>
            <a:r>
              <a:rPr lang="fr-FR" sz="2600" i="1" dirty="0">
                <a:solidFill>
                  <a:srgbClr val="000000"/>
                </a:solidFill>
                <a:latin typeface="bitstream vera sans"/>
              </a:rPr>
              <a:t>Constant in US </a:t>
            </a:r>
            <a:r>
              <a:rPr lang="fr-FR" sz="2600" i="1" dirty="0" err="1">
                <a:solidFill>
                  <a:srgbClr val="000000"/>
                </a:solidFill>
                <a:latin typeface="bitstream vera sans"/>
              </a:rPr>
              <a:t>Units</a:t>
            </a:r>
            <a:r>
              <a:rPr lang="fr-FR" sz="2600" i="1" dirty="0">
                <a:solidFill>
                  <a:srgbClr val="000000"/>
                </a:solidFill>
                <a:latin typeface="bitstream vera sans"/>
              </a:rPr>
              <a:t> = 7.63 E-08</a:t>
            </a:r>
            <a:endParaRPr lang="en-US" sz="2600" dirty="0"/>
          </a:p>
        </p:txBody>
      </p:sp>
    </p:spTree>
    <p:extLst>
      <p:ext uri="{BB962C8B-B14F-4D97-AF65-F5344CB8AC3E}">
        <p14:creationId xmlns:p14="http://schemas.microsoft.com/office/powerpoint/2010/main" val="1942127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Counter-Intuitive Effect</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85800" y="1143000"/>
            <a:ext cx="10896600" cy="4343400"/>
          </a:xfrm>
        </p:spPr>
        <p:txBody>
          <a:bodyPr>
            <a:normAutofit/>
          </a:bodyPr>
          <a:lstStyle/>
          <a:p>
            <a:r>
              <a:rPr lang="en-US" dirty="0"/>
              <a:t>If Delta P is Reduced and No Controls Updated/Adjusted, Energy Can go </a:t>
            </a:r>
            <a:r>
              <a:rPr lang="en-US" b="1" dirty="0"/>
              <a:t>UP</a:t>
            </a:r>
          </a:p>
          <a:p>
            <a:r>
              <a:rPr lang="en-US" sz="2600" b="1" dirty="0"/>
              <a:t>Pressure at end uses will go UP, and artificial demand will INCREASE</a:t>
            </a:r>
          </a:p>
          <a:p>
            <a:r>
              <a:rPr lang="en-US" sz="2600" dirty="0"/>
              <a:t>Thus, Every Piping Project Should Include Controls Adjustments.  You Should be Reducing Compressor Controls Set Points Afterwards.</a:t>
            </a:r>
          </a:p>
          <a:p>
            <a:r>
              <a:rPr lang="en-US" sz="2600" dirty="0"/>
              <a:t>If System is Complex, Get an Expert to “Recommission” It</a:t>
            </a:r>
          </a:p>
          <a:p>
            <a:r>
              <a:rPr lang="en-US" sz="2600" dirty="0"/>
              <a:t>If System Doesn’t Have Master Controls and Adequate Storage, They Should be Added as Next Step or at Same Time</a:t>
            </a:r>
          </a:p>
          <a:p>
            <a:endParaRPr lang="en-US" dirty="0"/>
          </a:p>
        </p:txBody>
      </p:sp>
    </p:spTree>
    <p:extLst>
      <p:ext uri="{BB962C8B-B14F-4D97-AF65-F5344CB8AC3E}">
        <p14:creationId xmlns:p14="http://schemas.microsoft.com/office/powerpoint/2010/main" val="2305339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Basic Piping Design Rules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09600" y="1143000"/>
            <a:ext cx="10972800" cy="4495800"/>
          </a:xfrm>
        </p:spPr>
        <p:txBody>
          <a:bodyPr>
            <a:normAutofit/>
          </a:bodyPr>
          <a:lstStyle/>
          <a:p>
            <a:r>
              <a:rPr lang="en-US" sz="3100" dirty="0">
                <a:latin typeface="+mj-lt"/>
              </a:rPr>
              <a:t>Design Piping for &lt; 5.0 psi Delta P per 1000 ft</a:t>
            </a:r>
          </a:p>
          <a:p>
            <a:r>
              <a:rPr lang="en-US" sz="3100" dirty="0">
                <a:latin typeface="+mj-lt"/>
              </a:rPr>
              <a:t>Use Equivalent Length Method for Fittings</a:t>
            </a:r>
          </a:p>
          <a:p>
            <a:r>
              <a:rPr lang="en-US" sz="3100" dirty="0">
                <a:latin typeface="+mj-lt"/>
              </a:rPr>
              <a:t>Don’t Use 30fps Rule</a:t>
            </a:r>
          </a:p>
          <a:p>
            <a:r>
              <a:rPr lang="en-US" sz="3100" dirty="0">
                <a:latin typeface="+mj-lt"/>
              </a:rPr>
              <a:t>Don’t Need to Change to Swept Angled Fittings</a:t>
            </a:r>
            <a:endParaRPr lang="en-US" sz="2600" dirty="0"/>
          </a:p>
          <a:p>
            <a:endParaRPr lang="en-US" dirty="0"/>
          </a:p>
        </p:txBody>
      </p:sp>
    </p:spTree>
    <p:extLst>
      <p:ext uri="{BB962C8B-B14F-4D97-AF65-F5344CB8AC3E}">
        <p14:creationId xmlns:p14="http://schemas.microsoft.com/office/powerpoint/2010/main" val="2278830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Basic Piping Design Rules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09600" y="1143000"/>
            <a:ext cx="10972800" cy="4495800"/>
          </a:xfrm>
        </p:spPr>
        <p:txBody>
          <a:bodyPr>
            <a:normAutofit fontScale="92500" lnSpcReduction="10000"/>
          </a:bodyPr>
          <a:lstStyle/>
          <a:p>
            <a:r>
              <a:rPr lang="en-US" sz="3100" dirty="0">
                <a:latin typeface="+mj-lt"/>
              </a:rPr>
              <a:t>Assume Full Flow of All Compressors for Transmission Line</a:t>
            </a:r>
          </a:p>
          <a:p>
            <a:r>
              <a:rPr lang="en-US" sz="3100" dirty="0">
                <a:latin typeface="+mj-lt"/>
              </a:rPr>
              <a:t>Assume Peak Flow x Growth for Each Loop</a:t>
            </a:r>
          </a:p>
          <a:p>
            <a:r>
              <a:rPr lang="en-US" sz="3100" dirty="0">
                <a:latin typeface="+mj-lt"/>
              </a:rPr>
              <a:t>Assume Half of Loop Flow on Each Side of Loop</a:t>
            </a:r>
          </a:p>
          <a:p>
            <a:r>
              <a:rPr lang="en-US" sz="3100" dirty="0">
                <a:latin typeface="+mj-lt"/>
              </a:rPr>
              <a:t>Assume Half of Apportioned Peak Loop Flow for Ladder Rungs  </a:t>
            </a:r>
          </a:p>
          <a:p>
            <a:r>
              <a:rPr lang="en-US" sz="3100" dirty="0">
                <a:latin typeface="+mj-lt"/>
              </a:rPr>
              <a:t>Use Same Drops Throughout, Sized for Highest Machine Center </a:t>
            </a:r>
          </a:p>
          <a:p>
            <a:r>
              <a:rPr lang="en-US" sz="3100" dirty="0">
                <a:latin typeface="+mj-lt"/>
              </a:rPr>
              <a:t>Min 3X Length From Ladder to Machine Center</a:t>
            </a:r>
          </a:p>
          <a:p>
            <a:r>
              <a:rPr lang="en-US" sz="3100" dirty="0">
                <a:latin typeface="+mj-lt"/>
              </a:rPr>
              <a:t>Put All Filtration in Compressor Room &amp; Use Right Piping Material</a:t>
            </a:r>
          </a:p>
          <a:p>
            <a:r>
              <a:rPr lang="en-US" sz="3100" dirty="0">
                <a:latin typeface="+mj-lt"/>
              </a:rPr>
              <a:t>Remove POU Filters Unless High Purity Requires</a:t>
            </a:r>
          </a:p>
          <a:p>
            <a:endParaRPr lang="en-US" sz="2600" dirty="0"/>
          </a:p>
          <a:p>
            <a:endParaRPr lang="en-US" dirty="0"/>
          </a:p>
        </p:txBody>
      </p:sp>
    </p:spTree>
    <p:extLst>
      <p:ext uri="{BB962C8B-B14F-4D97-AF65-F5344CB8AC3E}">
        <p14:creationId xmlns:p14="http://schemas.microsoft.com/office/powerpoint/2010/main" val="3709919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Pressure Drop Chart</a:t>
            </a:r>
          </a:p>
        </p:txBody>
      </p:sp>
      <p:pic>
        <p:nvPicPr>
          <p:cNvPr id="8" name="Picture 7">
            <a:extLst>
              <a:ext uri="{FF2B5EF4-FFF2-40B4-BE49-F238E27FC236}">
                <a16:creationId xmlns:a16="http://schemas.microsoft.com/office/drawing/2014/main" id="{1287F6A9-B468-4395-870A-CA8A37C7F43E}"/>
              </a:ext>
            </a:extLst>
          </p:cNvPr>
          <p:cNvPicPr>
            <a:picLocks noChangeAspect="1"/>
          </p:cNvPicPr>
          <p:nvPr/>
        </p:nvPicPr>
        <p:blipFill>
          <a:blip r:embed="rId2"/>
          <a:stretch>
            <a:fillRect/>
          </a:stretch>
        </p:blipFill>
        <p:spPr>
          <a:xfrm>
            <a:off x="4648200" y="1653836"/>
            <a:ext cx="7035800" cy="4292043"/>
          </a:xfrm>
          <a:prstGeom prst="rect">
            <a:avLst/>
          </a:prstGeom>
        </p:spPr>
      </p:pic>
      <p:pic>
        <p:nvPicPr>
          <p:cNvPr id="6" name="Picture 5">
            <a:extLst>
              <a:ext uri="{FF2B5EF4-FFF2-40B4-BE49-F238E27FC236}">
                <a16:creationId xmlns:a16="http://schemas.microsoft.com/office/drawing/2014/main" id="{BD0F38B7-E709-4DD8-B01A-710498CE794E}"/>
              </a:ext>
            </a:extLst>
          </p:cNvPr>
          <p:cNvPicPr>
            <a:picLocks noChangeAspect="1"/>
          </p:cNvPicPr>
          <p:nvPr/>
        </p:nvPicPr>
        <p:blipFill>
          <a:blip r:embed="rId3"/>
          <a:stretch>
            <a:fillRect/>
          </a:stretch>
        </p:blipFill>
        <p:spPr>
          <a:xfrm>
            <a:off x="609600" y="988215"/>
            <a:ext cx="3282227" cy="4982439"/>
          </a:xfrm>
          <a:prstGeom prst="rect">
            <a:avLst/>
          </a:prstGeom>
        </p:spPr>
      </p:pic>
      <p:sp>
        <p:nvSpPr>
          <p:cNvPr id="9" name="TextBox 8">
            <a:extLst>
              <a:ext uri="{FF2B5EF4-FFF2-40B4-BE49-F238E27FC236}">
                <a16:creationId xmlns:a16="http://schemas.microsoft.com/office/drawing/2014/main" id="{05775213-A0F9-4AD7-831F-F706B61D0B75}"/>
              </a:ext>
            </a:extLst>
          </p:cNvPr>
          <p:cNvSpPr txBox="1"/>
          <p:nvPr/>
        </p:nvSpPr>
        <p:spPr>
          <a:xfrm>
            <a:off x="4495800" y="988215"/>
            <a:ext cx="1828800" cy="461665"/>
          </a:xfrm>
          <a:prstGeom prst="rect">
            <a:avLst/>
          </a:prstGeom>
          <a:noFill/>
        </p:spPr>
        <p:txBody>
          <a:bodyPr wrap="square">
            <a:spAutoFit/>
          </a:bodyPr>
          <a:lstStyle/>
          <a:p>
            <a:r>
              <a:rPr lang="en-US" sz="2400" dirty="0"/>
              <a:t>My Chart:</a:t>
            </a:r>
          </a:p>
        </p:txBody>
      </p:sp>
    </p:spTree>
    <p:extLst>
      <p:ext uri="{BB962C8B-B14F-4D97-AF65-F5344CB8AC3E}">
        <p14:creationId xmlns:p14="http://schemas.microsoft.com/office/powerpoint/2010/main" val="1143930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Fitting Pressure Loss</a:t>
            </a:r>
          </a:p>
        </p:txBody>
      </p:sp>
      <p:sp>
        <p:nvSpPr>
          <p:cNvPr id="9" name="TextBox 8">
            <a:extLst>
              <a:ext uri="{FF2B5EF4-FFF2-40B4-BE49-F238E27FC236}">
                <a16:creationId xmlns:a16="http://schemas.microsoft.com/office/drawing/2014/main" id="{05775213-A0F9-4AD7-831F-F706B61D0B75}"/>
              </a:ext>
            </a:extLst>
          </p:cNvPr>
          <p:cNvSpPr txBox="1"/>
          <p:nvPr/>
        </p:nvSpPr>
        <p:spPr>
          <a:xfrm>
            <a:off x="609600" y="990600"/>
            <a:ext cx="7543800" cy="1200329"/>
          </a:xfrm>
          <a:prstGeom prst="rect">
            <a:avLst/>
          </a:prstGeom>
          <a:noFill/>
        </p:spPr>
        <p:txBody>
          <a:bodyPr wrap="square">
            <a:spAutoFit/>
          </a:bodyPr>
          <a:lstStyle/>
          <a:p>
            <a:pPr marL="342900" indent="-342900">
              <a:buFont typeface="Arial" panose="020B0604020202020204" pitchFamily="34" charset="0"/>
              <a:buChar char="•"/>
            </a:pPr>
            <a:r>
              <a:rPr lang="en-US" sz="2400" dirty="0"/>
              <a:t>Simplest Method is “Equivalent Length”</a:t>
            </a:r>
          </a:p>
          <a:p>
            <a:pPr marL="342900" indent="-342900">
              <a:buFont typeface="Arial" panose="020B0604020202020204" pitchFamily="34" charset="0"/>
              <a:buChar char="•"/>
            </a:pPr>
            <a:r>
              <a:rPr lang="en-US" sz="2400" dirty="0"/>
              <a:t>Add Actual Length of Pipe to Fitting Equiv. Length and use That for Delta P calc</a:t>
            </a:r>
          </a:p>
        </p:txBody>
      </p:sp>
      <p:pic>
        <p:nvPicPr>
          <p:cNvPr id="1028" name="Picture 4" descr="Piping - Equivalent length of screwed fittings - feet">
            <a:extLst>
              <a:ext uri="{FF2B5EF4-FFF2-40B4-BE49-F238E27FC236}">
                <a16:creationId xmlns:a16="http://schemas.microsoft.com/office/drawing/2014/main" id="{D7556757-2D9F-4726-B57F-3276B955C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465567"/>
            <a:ext cx="8372366" cy="330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135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Recommended Template Design</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599090" y="1143000"/>
            <a:ext cx="10678510" cy="609600"/>
          </a:xfrm>
        </p:spPr>
        <p:txBody>
          <a:bodyPr/>
          <a:lstStyle/>
          <a:p>
            <a:r>
              <a:rPr lang="en-US" dirty="0"/>
              <a:t>“Electrical Distribution” Concept, Base System:</a:t>
            </a:r>
          </a:p>
          <a:p>
            <a:pPr marL="0" indent="0">
              <a:buNone/>
            </a:pPr>
            <a:endParaRPr lang="en-US" dirty="0"/>
          </a:p>
        </p:txBody>
      </p:sp>
      <p:pic>
        <p:nvPicPr>
          <p:cNvPr id="8" name="Picture 7">
            <a:extLst>
              <a:ext uri="{FF2B5EF4-FFF2-40B4-BE49-F238E27FC236}">
                <a16:creationId xmlns:a16="http://schemas.microsoft.com/office/drawing/2014/main" id="{FD4F8600-992C-456A-964C-E96DB7142E4D}"/>
              </a:ext>
            </a:extLst>
          </p:cNvPr>
          <p:cNvPicPr>
            <a:picLocks noChangeAspect="1"/>
          </p:cNvPicPr>
          <p:nvPr/>
        </p:nvPicPr>
        <p:blipFill>
          <a:blip r:embed="rId2"/>
          <a:stretch>
            <a:fillRect/>
          </a:stretch>
        </p:blipFill>
        <p:spPr>
          <a:xfrm>
            <a:off x="1295400" y="1676400"/>
            <a:ext cx="9144000" cy="4138551"/>
          </a:xfrm>
          <a:prstGeom prst="rect">
            <a:avLst/>
          </a:prstGeom>
        </p:spPr>
      </p:pic>
    </p:spTree>
    <p:extLst>
      <p:ext uri="{BB962C8B-B14F-4D97-AF65-F5344CB8AC3E}">
        <p14:creationId xmlns:p14="http://schemas.microsoft.com/office/powerpoint/2010/main" val="1403992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Recommended Template Design</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60400" y="1143000"/>
            <a:ext cx="9931400" cy="685800"/>
          </a:xfrm>
        </p:spPr>
        <p:txBody>
          <a:bodyPr/>
          <a:lstStyle/>
          <a:p>
            <a:r>
              <a:rPr lang="en-US" dirty="0"/>
              <a:t>Future Expanded System:</a:t>
            </a:r>
          </a:p>
          <a:p>
            <a:pPr marL="0" indent="0">
              <a:buNone/>
            </a:pPr>
            <a:endParaRPr lang="en-US" dirty="0"/>
          </a:p>
        </p:txBody>
      </p:sp>
      <p:pic>
        <p:nvPicPr>
          <p:cNvPr id="5" name="Picture 4">
            <a:extLst>
              <a:ext uri="{FF2B5EF4-FFF2-40B4-BE49-F238E27FC236}">
                <a16:creationId xmlns:a16="http://schemas.microsoft.com/office/drawing/2014/main" id="{46D8A7B7-4D30-4362-971E-2DFE8CDE23E2}"/>
              </a:ext>
            </a:extLst>
          </p:cNvPr>
          <p:cNvPicPr>
            <a:picLocks noChangeAspect="1"/>
          </p:cNvPicPr>
          <p:nvPr/>
        </p:nvPicPr>
        <p:blipFill>
          <a:blip r:embed="rId2"/>
          <a:stretch>
            <a:fillRect/>
          </a:stretch>
        </p:blipFill>
        <p:spPr>
          <a:xfrm>
            <a:off x="1447800" y="1676400"/>
            <a:ext cx="9144000" cy="3931751"/>
          </a:xfrm>
          <a:prstGeom prst="rect">
            <a:avLst/>
          </a:prstGeom>
        </p:spPr>
      </p:pic>
    </p:spTree>
    <p:extLst>
      <p:ext uri="{BB962C8B-B14F-4D97-AF65-F5344CB8AC3E}">
        <p14:creationId xmlns:p14="http://schemas.microsoft.com/office/powerpoint/2010/main" val="4169540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Conclusions</a:t>
            </a:r>
          </a:p>
        </p:txBody>
      </p:sp>
      <p:sp>
        <p:nvSpPr>
          <p:cNvPr id="5" name="Content Placeholder 4">
            <a:extLst>
              <a:ext uri="{FF2B5EF4-FFF2-40B4-BE49-F238E27FC236}">
                <a16:creationId xmlns:a16="http://schemas.microsoft.com/office/drawing/2014/main" id="{CF97C796-B7C2-47EC-B70A-78A5F6F6FA21}"/>
              </a:ext>
            </a:extLst>
          </p:cNvPr>
          <p:cNvSpPr>
            <a:spLocks noGrp="1"/>
          </p:cNvSpPr>
          <p:nvPr>
            <p:ph sz="quarter" idx="1"/>
          </p:nvPr>
        </p:nvSpPr>
        <p:spPr/>
        <p:txBody>
          <a:bodyPr/>
          <a:lstStyle/>
          <a:p>
            <a:r>
              <a:rPr lang="en-US" dirty="0"/>
              <a:t>Do An Audit First</a:t>
            </a:r>
          </a:p>
          <a:p>
            <a:r>
              <a:rPr lang="en-US" dirty="0"/>
              <a:t>Develop System Design</a:t>
            </a:r>
          </a:p>
          <a:p>
            <a:r>
              <a:rPr lang="en-US" dirty="0"/>
              <a:t>Don’t Oversize Piping Where Not Needed</a:t>
            </a:r>
          </a:p>
          <a:p>
            <a:r>
              <a:rPr lang="en-US" dirty="0"/>
              <a:t>Don’t Undersize Piping Where Most Needed</a:t>
            </a:r>
          </a:p>
          <a:p>
            <a:r>
              <a:rPr lang="en-US" dirty="0"/>
              <a:t>Include New Master Controls or Re-commissioning in Piping Project</a:t>
            </a:r>
          </a:p>
          <a:p>
            <a:r>
              <a:rPr lang="en-US" dirty="0"/>
              <a:t>Design for Future Growth</a:t>
            </a:r>
          </a:p>
          <a:p>
            <a:endParaRPr lang="en-US" dirty="0"/>
          </a:p>
        </p:txBody>
      </p:sp>
    </p:spTree>
    <p:extLst>
      <p:ext uri="{BB962C8B-B14F-4D97-AF65-F5344CB8AC3E}">
        <p14:creationId xmlns:p14="http://schemas.microsoft.com/office/powerpoint/2010/main" val="3650512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327128" y="1367027"/>
            <a:ext cx="4300247"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Customer Service and Sales Manager, Trace Analytics</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Experienced in customer service with a passion for problem solving</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HACCP certified </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Trace Analytics is an A2LA accredited laboratory specializing in compressed air and gas testing</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5" name="Picture 14">
            <a:extLst>
              <a:ext uri="{FF2B5EF4-FFF2-40B4-BE49-F238E27FC236}">
                <a16:creationId xmlns:a16="http://schemas.microsoft.com/office/drawing/2014/main" id="{CFB487C5-6DA2-493E-8E96-47585AC5EFDC}"/>
              </a:ext>
            </a:extLst>
          </p:cNvPr>
          <p:cNvPicPr>
            <a:picLocks noChangeAspect="1"/>
          </p:cNvPicPr>
          <p:nvPr/>
        </p:nvPicPr>
        <p:blipFill>
          <a:blip r:embed="rId2"/>
          <a:stretch>
            <a:fillRect/>
          </a:stretch>
        </p:blipFill>
        <p:spPr>
          <a:xfrm>
            <a:off x="9067800" y="4029485"/>
            <a:ext cx="1371424" cy="707655"/>
          </a:xfrm>
          <a:prstGeom prst="rect">
            <a:avLst/>
          </a:prstGeom>
        </p:spPr>
      </p:pic>
      <p:pic>
        <p:nvPicPr>
          <p:cNvPr id="16" name="Picture 15">
            <a:extLst>
              <a:ext uri="{FF2B5EF4-FFF2-40B4-BE49-F238E27FC236}">
                <a16:creationId xmlns:a16="http://schemas.microsoft.com/office/drawing/2014/main" id="{70275901-AAFF-49F6-9613-FE9E9C198B16}"/>
              </a:ext>
            </a:extLst>
          </p:cNvPr>
          <p:cNvPicPr>
            <a:picLocks noChangeAspect="1"/>
          </p:cNvPicPr>
          <p:nvPr/>
        </p:nvPicPr>
        <p:blipFill>
          <a:blip r:embed="rId3"/>
          <a:stretch>
            <a:fillRect/>
          </a:stretch>
        </p:blipFill>
        <p:spPr>
          <a:xfrm>
            <a:off x="10515599" y="4054428"/>
            <a:ext cx="1611690" cy="644676"/>
          </a:xfrm>
          <a:prstGeom prst="rect">
            <a:avLst/>
          </a:prstGeom>
        </p:spPr>
      </p:pic>
      <p:pic>
        <p:nvPicPr>
          <p:cNvPr id="6" name="Picture 5" descr="A picture containing person, wall, person&#10;&#10;Description automatically generated">
            <a:extLst>
              <a:ext uri="{FF2B5EF4-FFF2-40B4-BE49-F238E27FC236}">
                <a16:creationId xmlns:a16="http://schemas.microsoft.com/office/drawing/2014/main" id="{546BE371-714B-4E37-B329-2D640F724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486790"/>
            <a:ext cx="1737360" cy="2430549"/>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Erin Zimmerman</a:t>
              </a:r>
            </a:p>
            <a:p>
              <a:pPr algn="ctr" defTabSz="800100">
                <a:spcBef>
                  <a:spcPct val="0"/>
                </a:spcBef>
              </a:pPr>
              <a:r>
                <a:rPr lang="en-US" sz="1400" dirty="0"/>
                <a:t>Trace Analytics</a:t>
              </a:r>
            </a:p>
          </p:txBody>
        </p:sp>
      </p:grpSp>
    </p:spTree>
    <p:extLst>
      <p:ext uri="{BB962C8B-B14F-4D97-AF65-F5344CB8AC3E}">
        <p14:creationId xmlns:p14="http://schemas.microsoft.com/office/powerpoint/2010/main" val="307246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76200" y="1390698"/>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81200" y="152400"/>
            <a:ext cx="8305800" cy="563562"/>
          </a:xfrm>
        </p:spPr>
        <p:txBody>
          <a:bodyPr/>
          <a:lstStyle/>
          <a:p>
            <a:pPr algn="ctr"/>
            <a:r>
              <a:rPr lang="en-US" dirty="0"/>
              <a:t>Handouts</a:t>
            </a:r>
          </a:p>
        </p:txBody>
      </p:sp>
      <p:pic>
        <p:nvPicPr>
          <p:cNvPr id="4" name="Picture 3">
            <a:extLst>
              <a:ext uri="{FF2B5EF4-FFF2-40B4-BE49-F238E27FC236}">
                <a16:creationId xmlns:a16="http://schemas.microsoft.com/office/drawing/2014/main" id="{9B1E77A3-F191-4383-BBA3-92650866FA99}"/>
              </a:ext>
            </a:extLst>
          </p:cNvPr>
          <p:cNvPicPr>
            <a:picLocks noChangeAspect="1"/>
          </p:cNvPicPr>
          <p:nvPr/>
        </p:nvPicPr>
        <p:blipFill>
          <a:blip r:embed="rId3"/>
          <a:stretch>
            <a:fillRect/>
          </a:stretch>
        </p:blipFill>
        <p:spPr>
          <a:xfrm>
            <a:off x="152400" y="1533548"/>
            <a:ext cx="2310950" cy="2985153"/>
          </a:xfrm>
          <a:prstGeom prst="rect">
            <a:avLst/>
          </a:prstGeom>
        </p:spPr>
      </p:pic>
      <p:pic>
        <p:nvPicPr>
          <p:cNvPr id="6" name="Picture 5">
            <a:extLst>
              <a:ext uri="{FF2B5EF4-FFF2-40B4-BE49-F238E27FC236}">
                <a16:creationId xmlns:a16="http://schemas.microsoft.com/office/drawing/2014/main" id="{4F395222-40BE-4493-BDBC-39DB6A8B2A35}"/>
              </a:ext>
            </a:extLst>
          </p:cNvPr>
          <p:cNvPicPr>
            <a:picLocks noChangeAspect="1"/>
          </p:cNvPicPr>
          <p:nvPr/>
        </p:nvPicPr>
        <p:blipFill>
          <a:blip r:embed="rId4"/>
          <a:stretch>
            <a:fillRect/>
          </a:stretch>
        </p:blipFill>
        <p:spPr>
          <a:xfrm>
            <a:off x="2575546" y="1543098"/>
            <a:ext cx="2302348" cy="2985153"/>
          </a:xfrm>
          <a:prstGeom prst="rect">
            <a:avLst/>
          </a:prstGeom>
        </p:spPr>
      </p:pic>
      <p:pic>
        <p:nvPicPr>
          <p:cNvPr id="2" name="Picture 1">
            <a:extLst>
              <a:ext uri="{FF2B5EF4-FFF2-40B4-BE49-F238E27FC236}">
                <a16:creationId xmlns:a16="http://schemas.microsoft.com/office/drawing/2014/main" id="{A83E9948-C48C-4436-9B7D-71B19DEE7F69}"/>
              </a:ext>
            </a:extLst>
          </p:cNvPr>
          <p:cNvPicPr>
            <a:picLocks noChangeAspect="1"/>
          </p:cNvPicPr>
          <p:nvPr/>
        </p:nvPicPr>
        <p:blipFill>
          <a:blip r:embed="rId5"/>
          <a:stretch>
            <a:fillRect/>
          </a:stretch>
        </p:blipFill>
        <p:spPr>
          <a:xfrm>
            <a:off x="4998153" y="1523999"/>
            <a:ext cx="2315955" cy="2985153"/>
          </a:xfrm>
          <a:prstGeom prst="rect">
            <a:avLst/>
          </a:prstGeom>
        </p:spPr>
      </p:pic>
      <p:pic>
        <p:nvPicPr>
          <p:cNvPr id="5" name="Picture 4">
            <a:extLst>
              <a:ext uri="{FF2B5EF4-FFF2-40B4-BE49-F238E27FC236}">
                <a16:creationId xmlns:a16="http://schemas.microsoft.com/office/drawing/2014/main" id="{8988AE51-DBF9-4063-A8C5-E4D61CA8FF66}"/>
              </a:ext>
            </a:extLst>
          </p:cNvPr>
          <p:cNvPicPr>
            <a:picLocks noChangeAspect="1"/>
          </p:cNvPicPr>
          <p:nvPr/>
        </p:nvPicPr>
        <p:blipFill>
          <a:blip r:embed="rId6"/>
          <a:stretch>
            <a:fillRect/>
          </a:stretch>
        </p:blipFill>
        <p:spPr>
          <a:xfrm>
            <a:off x="7434367" y="1552646"/>
            <a:ext cx="2284099" cy="2966055"/>
          </a:xfrm>
          <a:prstGeom prst="rect">
            <a:avLst/>
          </a:prstGeom>
        </p:spPr>
      </p:pic>
      <p:pic>
        <p:nvPicPr>
          <p:cNvPr id="8" name="Picture 7">
            <a:extLst>
              <a:ext uri="{FF2B5EF4-FFF2-40B4-BE49-F238E27FC236}">
                <a16:creationId xmlns:a16="http://schemas.microsoft.com/office/drawing/2014/main" id="{7504873F-EC31-42FF-8FD6-E653657C6C9F}"/>
              </a:ext>
            </a:extLst>
          </p:cNvPr>
          <p:cNvPicPr>
            <a:picLocks noChangeAspect="1"/>
          </p:cNvPicPr>
          <p:nvPr/>
        </p:nvPicPr>
        <p:blipFill>
          <a:blip r:embed="rId7"/>
          <a:stretch>
            <a:fillRect/>
          </a:stretch>
        </p:blipFill>
        <p:spPr>
          <a:xfrm>
            <a:off x="9705248" y="1414962"/>
            <a:ext cx="2522748" cy="3203226"/>
          </a:xfrm>
          <a:prstGeom prst="rect">
            <a:avLst/>
          </a:prstGeom>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F9BE9-8257-734F-8F48-B5664187F809}"/>
              </a:ext>
            </a:extLst>
          </p:cNvPr>
          <p:cNvSpPr>
            <a:spLocks noGrp="1"/>
          </p:cNvSpPr>
          <p:nvPr>
            <p:ph type="ctrTitle"/>
          </p:nvPr>
        </p:nvSpPr>
        <p:spPr>
          <a:xfrm>
            <a:off x="1270488" y="0"/>
            <a:ext cx="9651023" cy="6462346"/>
          </a:xfrm>
        </p:spPr>
        <p:txBody>
          <a:bodyPr anchor="ctr">
            <a:noAutofit/>
          </a:bodyPr>
          <a:lstStyle/>
          <a:p>
            <a:r>
              <a:rPr lang="en-US" sz="4000" dirty="0"/>
              <a:t>SOURCES OF CONTAMINATION</a:t>
            </a:r>
            <a:br>
              <a:rPr lang="en-US" sz="4000" dirty="0"/>
            </a:br>
            <a:br>
              <a:rPr lang="en-US" sz="4000" dirty="0"/>
            </a:br>
            <a:r>
              <a:rPr lang="en-US" sz="4000" b="0" dirty="0"/>
              <a:t>HOW YOUR DISTRIBUTION SYSTEM</a:t>
            </a:r>
            <a:br>
              <a:rPr lang="en-US" sz="4000" b="0" dirty="0"/>
            </a:br>
            <a:r>
              <a:rPr lang="en-US" sz="4000" b="0" dirty="0"/>
              <a:t>CAN AFFECT AIR QUALITY</a:t>
            </a:r>
          </a:p>
        </p:txBody>
      </p:sp>
      <p:sp>
        <p:nvSpPr>
          <p:cNvPr id="3" name="Subtitle 2">
            <a:extLst>
              <a:ext uri="{FF2B5EF4-FFF2-40B4-BE49-F238E27FC236}">
                <a16:creationId xmlns:a16="http://schemas.microsoft.com/office/drawing/2014/main" id="{9E075DFA-E5D3-354B-A4ED-EC81E6DFB8A7}"/>
              </a:ext>
            </a:extLst>
          </p:cNvPr>
          <p:cNvSpPr>
            <a:spLocks noGrp="1"/>
          </p:cNvSpPr>
          <p:nvPr>
            <p:ph type="subTitle" idx="1"/>
          </p:nvPr>
        </p:nvSpPr>
        <p:spPr>
          <a:xfrm>
            <a:off x="2765180" y="6462346"/>
            <a:ext cx="6661639" cy="398461"/>
          </a:xfrm>
          <a:solidFill>
            <a:schemeClr val="bg1">
              <a:lumMod val="95000"/>
            </a:schemeClr>
          </a:solidFill>
        </p:spPr>
        <p:txBody>
          <a:bodyPr anchor="ctr">
            <a:normAutofit/>
          </a:bodyPr>
          <a:lstStyle/>
          <a:p>
            <a:r>
              <a:rPr lang="en-US" sz="1800" dirty="0"/>
              <a:t>Erin Zimmerman with Trace Analytics</a:t>
            </a:r>
          </a:p>
        </p:txBody>
      </p:sp>
    </p:spTree>
    <p:extLst>
      <p:ext uri="{BB962C8B-B14F-4D97-AF65-F5344CB8AC3E}">
        <p14:creationId xmlns:p14="http://schemas.microsoft.com/office/powerpoint/2010/main" val="1768776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E8FE89-04F5-3040-87CD-67F22A3CA030}"/>
              </a:ext>
            </a:extLst>
          </p:cNvPr>
          <p:cNvSpPr/>
          <p:nvPr/>
        </p:nvSpPr>
        <p:spPr>
          <a:xfrm>
            <a:off x="3525715" y="1939824"/>
            <a:ext cx="3965331" cy="491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62BC261-BBC6-0E4E-A3DC-C36E922AD8C0}"/>
              </a:ext>
            </a:extLst>
          </p:cNvPr>
          <p:cNvSpPr/>
          <p:nvPr/>
        </p:nvSpPr>
        <p:spPr>
          <a:xfrm>
            <a:off x="0" y="2000250"/>
            <a:ext cx="7888355" cy="2857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F6DE28A7-96CC-A546-950C-4580BB926207}"/>
              </a:ext>
            </a:extLst>
          </p:cNvPr>
          <p:cNvSpPr>
            <a:spLocks noGrp="1"/>
          </p:cNvSpPr>
          <p:nvPr>
            <p:ph sz="half" idx="10"/>
          </p:nvPr>
        </p:nvSpPr>
        <p:spPr>
          <a:xfrm>
            <a:off x="413238" y="2315136"/>
            <a:ext cx="5609493" cy="2083776"/>
          </a:xfrm>
        </p:spPr>
        <p:txBody>
          <a:bodyPr anchor="ctr">
            <a:normAutofit/>
          </a:bodyPr>
          <a:lstStyle/>
          <a:p>
            <a:pPr marL="342900" indent="-342900" algn="l">
              <a:buFont typeface="Courier New" panose="02070309020205020404" pitchFamily="49" charset="0"/>
              <a:buChar char="o"/>
            </a:pPr>
            <a:r>
              <a:rPr lang="en-US" sz="2000" dirty="0"/>
              <a:t>Some specifications require “risk-based”</a:t>
            </a:r>
          </a:p>
          <a:p>
            <a:pPr marL="342900" indent="-342900" algn="l">
              <a:buFont typeface="Courier New" panose="02070309020205020404" pitchFamily="49" charset="0"/>
              <a:buChar char="o"/>
            </a:pPr>
            <a:r>
              <a:rPr lang="en-US" sz="2000" dirty="0"/>
              <a:t>Trace Analytics recommends Quarterly</a:t>
            </a:r>
          </a:p>
          <a:p>
            <a:pPr marL="342900" indent="-342900" algn="l">
              <a:buFont typeface="Courier New" panose="02070309020205020404" pitchFamily="49" charset="0"/>
              <a:buChar char="o"/>
            </a:pPr>
            <a:r>
              <a:rPr lang="en-US" sz="2000" dirty="0"/>
              <a:t>Risk Assessments will help you determine where to test and how often </a:t>
            </a:r>
          </a:p>
        </p:txBody>
      </p:sp>
      <p:pic>
        <p:nvPicPr>
          <p:cNvPr id="7" name="Picture 6" descr="A close-up of a machine&#10;&#10;Description automatically generated with low confidence">
            <a:extLst>
              <a:ext uri="{FF2B5EF4-FFF2-40B4-BE49-F238E27FC236}">
                <a16:creationId xmlns:a16="http://schemas.microsoft.com/office/drawing/2014/main" id="{A96C3B1B-9C1D-7243-BFB8-7E1911A98748}"/>
              </a:ext>
            </a:extLst>
          </p:cNvPr>
          <p:cNvPicPr>
            <a:picLocks noChangeAspect="1"/>
          </p:cNvPicPr>
          <p:nvPr/>
        </p:nvPicPr>
        <p:blipFill>
          <a:blip r:embed="rId2"/>
          <a:stretch>
            <a:fillRect/>
          </a:stretch>
        </p:blipFill>
        <p:spPr>
          <a:xfrm>
            <a:off x="7058891" y="0"/>
            <a:ext cx="5143500" cy="6858000"/>
          </a:xfrm>
          <a:prstGeom prst="rect">
            <a:avLst/>
          </a:prstGeom>
        </p:spPr>
      </p:pic>
      <p:sp>
        <p:nvSpPr>
          <p:cNvPr id="2" name="Rectangle 1">
            <a:extLst>
              <a:ext uri="{FF2B5EF4-FFF2-40B4-BE49-F238E27FC236}">
                <a16:creationId xmlns:a16="http://schemas.microsoft.com/office/drawing/2014/main" id="{39939CB2-E30F-0C40-8055-049E8DF34F28}"/>
              </a:ext>
            </a:extLst>
          </p:cNvPr>
          <p:cNvSpPr/>
          <p:nvPr/>
        </p:nvSpPr>
        <p:spPr>
          <a:xfrm>
            <a:off x="2866292" y="940777"/>
            <a:ext cx="5926016" cy="624254"/>
          </a:xfrm>
          <a:prstGeom prst="rect">
            <a:avLst/>
          </a:prstGeom>
          <a:solidFill>
            <a:schemeClr val="bg1">
              <a:alpha val="482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18EC342-41D3-DC4F-AC0E-032200850CD9}"/>
              </a:ext>
            </a:extLst>
          </p:cNvPr>
          <p:cNvSpPr/>
          <p:nvPr/>
        </p:nvSpPr>
        <p:spPr>
          <a:xfrm>
            <a:off x="2576146" y="1081454"/>
            <a:ext cx="1433146" cy="42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1079011-C8BB-E347-A417-8CAE024A9530}"/>
              </a:ext>
            </a:extLst>
          </p:cNvPr>
          <p:cNvSpPr>
            <a:spLocks noGrp="1"/>
          </p:cNvSpPr>
          <p:nvPr>
            <p:ph type="title"/>
          </p:nvPr>
        </p:nvSpPr>
        <p:spPr>
          <a:xfrm>
            <a:off x="1820342" y="634723"/>
            <a:ext cx="7888355" cy="1294710"/>
          </a:xfrm>
        </p:spPr>
        <p:txBody>
          <a:bodyPr/>
          <a:lstStyle/>
          <a:p>
            <a:r>
              <a:rPr lang="en-US" dirty="0"/>
              <a:t>FREQUENCY OF TESTING</a:t>
            </a:r>
          </a:p>
        </p:txBody>
      </p:sp>
      <p:sp>
        <p:nvSpPr>
          <p:cNvPr id="12" name="Text Placeholder 3">
            <a:extLst>
              <a:ext uri="{FF2B5EF4-FFF2-40B4-BE49-F238E27FC236}">
                <a16:creationId xmlns:a16="http://schemas.microsoft.com/office/drawing/2014/main" id="{1DE77B48-045D-C748-A7BD-0382622F70C2}"/>
              </a:ext>
            </a:extLst>
          </p:cNvPr>
          <p:cNvSpPr txBox="1">
            <a:spLocks/>
          </p:cNvSpPr>
          <p:nvPr/>
        </p:nvSpPr>
        <p:spPr>
          <a:xfrm>
            <a:off x="253055" y="6076893"/>
            <a:ext cx="1365574" cy="454979"/>
          </a:xfrm>
          <a:prstGeom prst="rect">
            <a:avLst/>
          </a:prstGeom>
        </p:spPr>
        <p:txBody>
          <a:bodyP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Roboto" charset="0"/>
                <a:ea typeface="Roboto" charset="0"/>
                <a:cs typeface="Roboto"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Roboto" charset="0"/>
                <a:ea typeface="Roboto" charset="0"/>
                <a:cs typeface="Roboto"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4472C4"/>
              </a:buClr>
              <a:buSzTx/>
              <a:buFont typeface="Wingdings 2" charset="2"/>
              <a:buNone/>
              <a:tabLst/>
              <a:defRPr/>
            </a:pPr>
            <a:r>
              <a:rPr kumimoji="0" lang="en-US" sz="1200" b="0" i="0" u="none" strike="noStrike" kern="1200" cap="none" spc="0" normalizeH="0" baseline="0" noProof="0" dirty="0">
                <a:ln>
                  <a:noFill/>
                </a:ln>
                <a:solidFill>
                  <a:srgbClr val="9FD4E0"/>
                </a:solidFill>
                <a:effectLst/>
                <a:uLnTx/>
                <a:uFillTx/>
                <a:latin typeface="Arial" panose="020B0604020202020204" pitchFamily="34" charset="0"/>
                <a:ea typeface="Roboto" panose="02000000000000000000" pitchFamily="2" charset="0"/>
                <a:cs typeface="Arial" panose="020B0604020202020204" pitchFamily="34" charset="0"/>
              </a:rPr>
              <a:t>PERCENTAGE</a:t>
            </a:r>
          </a:p>
        </p:txBody>
      </p:sp>
      <p:sp>
        <p:nvSpPr>
          <p:cNvPr id="13" name="Text Placeholder 3">
            <a:extLst>
              <a:ext uri="{FF2B5EF4-FFF2-40B4-BE49-F238E27FC236}">
                <a16:creationId xmlns:a16="http://schemas.microsoft.com/office/drawing/2014/main" id="{7A56C335-F20E-B54B-8B87-D5B2D9AA1FE4}"/>
              </a:ext>
            </a:extLst>
          </p:cNvPr>
          <p:cNvSpPr txBox="1">
            <a:spLocks/>
          </p:cNvSpPr>
          <p:nvPr/>
        </p:nvSpPr>
        <p:spPr>
          <a:xfrm>
            <a:off x="1890844" y="6046210"/>
            <a:ext cx="1365574" cy="454979"/>
          </a:xfrm>
          <a:prstGeom prst="rect">
            <a:avLst/>
          </a:prstGeom>
        </p:spPr>
        <p:txBody>
          <a:bodyP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Roboto" charset="0"/>
                <a:ea typeface="Roboto" charset="0"/>
                <a:cs typeface="Roboto"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Roboto" charset="0"/>
                <a:ea typeface="Roboto" charset="0"/>
                <a:cs typeface="Roboto"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4472C4"/>
              </a:buClr>
              <a:buSzTx/>
              <a:buFont typeface="Wingdings 2" charset="2"/>
              <a:buNone/>
              <a:tabLst/>
              <a:defRPr/>
            </a:pPr>
            <a:r>
              <a:rPr kumimoji="0" lang="en-US" sz="1200" b="0" i="0" u="none" strike="noStrike" kern="1200" cap="none" spc="0" normalizeH="0" baseline="0" noProof="0" dirty="0">
                <a:ln>
                  <a:noFill/>
                </a:ln>
                <a:solidFill>
                  <a:srgbClr val="9FD4E0"/>
                </a:solidFill>
                <a:effectLst/>
                <a:uLnTx/>
                <a:uFillTx/>
                <a:latin typeface="Arial" panose="020B0604020202020204" pitchFamily="34" charset="0"/>
                <a:ea typeface="Roboto" panose="02000000000000000000" pitchFamily="2" charset="0"/>
                <a:cs typeface="Arial" panose="020B0604020202020204" pitchFamily="34" charset="0"/>
              </a:rPr>
              <a:t>MAINTENANCE</a:t>
            </a:r>
          </a:p>
        </p:txBody>
      </p:sp>
      <p:sp>
        <p:nvSpPr>
          <p:cNvPr id="14" name="Text Placeholder 3">
            <a:extLst>
              <a:ext uri="{FF2B5EF4-FFF2-40B4-BE49-F238E27FC236}">
                <a16:creationId xmlns:a16="http://schemas.microsoft.com/office/drawing/2014/main" id="{9CDC46F6-0C12-9842-8C8A-4D58B68EF3E0}"/>
              </a:ext>
            </a:extLst>
          </p:cNvPr>
          <p:cNvSpPr txBox="1">
            <a:spLocks/>
          </p:cNvSpPr>
          <p:nvPr/>
        </p:nvSpPr>
        <p:spPr>
          <a:xfrm>
            <a:off x="3519751" y="6064487"/>
            <a:ext cx="1365574" cy="454979"/>
          </a:xfrm>
          <a:prstGeom prst="rect">
            <a:avLst/>
          </a:prstGeom>
        </p:spPr>
        <p:txBody>
          <a:bodyP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Roboto" charset="0"/>
                <a:ea typeface="Roboto" charset="0"/>
                <a:cs typeface="Roboto"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Roboto" charset="0"/>
                <a:ea typeface="Roboto" charset="0"/>
                <a:cs typeface="Roboto"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4472C4"/>
              </a:buClr>
              <a:buSzTx/>
              <a:buFont typeface="Wingdings 2" charset="2"/>
              <a:buNone/>
              <a:tabLst/>
              <a:defRPr/>
            </a:pPr>
            <a:r>
              <a:rPr kumimoji="0" lang="en-US" sz="1200" b="0" i="0" u="none" strike="noStrike" kern="1200" cap="none" spc="0" normalizeH="0" baseline="0" noProof="0" dirty="0">
                <a:ln>
                  <a:noFill/>
                </a:ln>
                <a:solidFill>
                  <a:srgbClr val="9FD4E0"/>
                </a:solidFill>
                <a:effectLst/>
                <a:uLnTx/>
                <a:uFillTx/>
                <a:latin typeface="Arial" panose="020B0604020202020204" pitchFamily="34" charset="0"/>
                <a:ea typeface="Roboto" panose="02000000000000000000" pitchFamily="2" charset="0"/>
                <a:cs typeface="Arial" panose="020B0604020202020204" pitchFamily="34" charset="0"/>
              </a:rPr>
              <a:t>MINIMAL</a:t>
            </a:r>
          </a:p>
        </p:txBody>
      </p:sp>
      <p:sp>
        <p:nvSpPr>
          <p:cNvPr id="15" name="Text Placeholder 3">
            <a:extLst>
              <a:ext uri="{FF2B5EF4-FFF2-40B4-BE49-F238E27FC236}">
                <a16:creationId xmlns:a16="http://schemas.microsoft.com/office/drawing/2014/main" id="{88C7F0AB-A6DD-EC42-8726-4E3B4514AEC7}"/>
              </a:ext>
            </a:extLst>
          </p:cNvPr>
          <p:cNvSpPr txBox="1">
            <a:spLocks/>
          </p:cNvSpPr>
          <p:nvPr/>
        </p:nvSpPr>
        <p:spPr>
          <a:xfrm>
            <a:off x="5170941" y="6044935"/>
            <a:ext cx="1365574" cy="454979"/>
          </a:xfrm>
          <a:prstGeom prst="rect">
            <a:avLst/>
          </a:prstGeom>
        </p:spPr>
        <p:txBody>
          <a:bodyP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Roboto" charset="0"/>
                <a:ea typeface="Roboto" charset="0"/>
                <a:cs typeface="Roboto"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Roboto" charset="0"/>
                <a:ea typeface="Roboto" charset="0"/>
                <a:cs typeface="Roboto"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4472C4"/>
              </a:buClr>
              <a:buSzTx/>
              <a:buFont typeface="Wingdings 2" charset="2"/>
              <a:buNone/>
              <a:tabLst/>
              <a:defRPr/>
            </a:pPr>
            <a:r>
              <a:rPr kumimoji="0" lang="en-US" sz="1200" b="0" i="0" u="none" strike="noStrike" kern="1200" cap="none" spc="0" normalizeH="0" baseline="0" noProof="0" dirty="0">
                <a:ln>
                  <a:noFill/>
                </a:ln>
                <a:solidFill>
                  <a:srgbClr val="9FD4E0"/>
                </a:solidFill>
                <a:effectLst/>
                <a:uLnTx/>
                <a:uFillTx/>
                <a:latin typeface="Arial" panose="020B0604020202020204" pitchFamily="34" charset="0"/>
                <a:ea typeface="Roboto" panose="02000000000000000000" pitchFamily="2" charset="0"/>
                <a:cs typeface="Arial" panose="020B0604020202020204" pitchFamily="34" charset="0"/>
              </a:rPr>
              <a:t>SINGLE</a:t>
            </a:r>
          </a:p>
        </p:txBody>
      </p:sp>
      <p:pic>
        <p:nvPicPr>
          <p:cNvPr id="16" name="Picture 15">
            <a:extLst>
              <a:ext uri="{FF2B5EF4-FFF2-40B4-BE49-F238E27FC236}">
                <a16:creationId xmlns:a16="http://schemas.microsoft.com/office/drawing/2014/main" id="{29D7CC77-3895-6047-A8C8-64AEEBDF5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35" y="4513800"/>
            <a:ext cx="1451414" cy="1451414"/>
          </a:xfrm>
          <a:prstGeom prst="rect">
            <a:avLst/>
          </a:prstGeom>
        </p:spPr>
      </p:pic>
      <p:pic>
        <p:nvPicPr>
          <p:cNvPr id="17" name="Picture 16">
            <a:extLst>
              <a:ext uri="{FF2B5EF4-FFF2-40B4-BE49-F238E27FC236}">
                <a16:creationId xmlns:a16="http://schemas.microsoft.com/office/drawing/2014/main" id="{B5631960-1336-9C4E-8512-2BAF31FBC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256" y="4513800"/>
            <a:ext cx="1456750" cy="1451414"/>
          </a:xfrm>
          <a:prstGeom prst="rect">
            <a:avLst/>
          </a:prstGeom>
        </p:spPr>
      </p:pic>
      <p:pic>
        <p:nvPicPr>
          <p:cNvPr id="18" name="Picture 17">
            <a:extLst>
              <a:ext uri="{FF2B5EF4-FFF2-40B4-BE49-F238E27FC236}">
                <a16:creationId xmlns:a16="http://schemas.microsoft.com/office/drawing/2014/main" id="{5C3E42EB-A75B-254C-B139-E56C5DA5A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262" y="4499114"/>
            <a:ext cx="1430932" cy="1430932"/>
          </a:xfrm>
          <a:prstGeom prst="rect">
            <a:avLst/>
          </a:prstGeom>
        </p:spPr>
      </p:pic>
      <p:pic>
        <p:nvPicPr>
          <p:cNvPr id="19" name="Picture 18">
            <a:extLst>
              <a:ext uri="{FF2B5EF4-FFF2-40B4-BE49-F238E27FC236}">
                <a16:creationId xmlns:a16="http://schemas.microsoft.com/office/drawing/2014/main" id="{7E51AD66-B5F4-0343-9AAE-4F562A3A23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3503" y="4487564"/>
            <a:ext cx="1478070" cy="1478070"/>
          </a:xfrm>
          <a:prstGeom prst="rect">
            <a:avLst/>
          </a:prstGeom>
        </p:spPr>
      </p:pic>
      <p:sp>
        <p:nvSpPr>
          <p:cNvPr id="22" name="Footer Placeholder 2">
            <a:extLst>
              <a:ext uri="{FF2B5EF4-FFF2-40B4-BE49-F238E27FC236}">
                <a16:creationId xmlns:a16="http://schemas.microsoft.com/office/drawing/2014/main" id="{33EBD5F7-D2C2-5E47-920A-A6D4EF90A474}"/>
              </a:ext>
            </a:extLst>
          </p:cNvPr>
          <p:cNvSpPr txBox="1">
            <a:spLocks/>
          </p:cNvSpPr>
          <p:nvPr/>
        </p:nvSpPr>
        <p:spPr>
          <a:xfrm>
            <a:off x="0" y="6561076"/>
            <a:ext cx="12251164" cy="365125"/>
          </a:xfrm>
          <a:prstGeom prst="rect">
            <a:avLst/>
          </a:prstGeom>
          <a:solidFill>
            <a:schemeClr val="bg1"/>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TRACE ANALYTICS, LLC | ERIN ZIMMERMAN | SALES@AIRCHECKLAB.COM | 1-800-247-1024 X 5</a:t>
            </a:r>
          </a:p>
        </p:txBody>
      </p:sp>
      <p:sp>
        <p:nvSpPr>
          <p:cNvPr id="20" name="Rectangle 19">
            <a:extLst>
              <a:ext uri="{FF2B5EF4-FFF2-40B4-BE49-F238E27FC236}">
                <a16:creationId xmlns:a16="http://schemas.microsoft.com/office/drawing/2014/main" id="{902A8DCA-D4D6-D14C-AE56-BFB2325F7D40}"/>
              </a:ext>
            </a:extLst>
          </p:cNvPr>
          <p:cNvSpPr/>
          <p:nvPr/>
        </p:nvSpPr>
        <p:spPr>
          <a:xfrm rot="2700000">
            <a:off x="11548159" y="5906140"/>
            <a:ext cx="872343" cy="1592321"/>
          </a:xfrm>
          <a:prstGeom prst="rect">
            <a:avLst/>
          </a:prstGeom>
          <a:solidFill>
            <a:srgbClr val="A0DDE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461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147205C-261D-BE4C-86E2-9755DC0B332F}"/>
              </a:ext>
            </a:extLst>
          </p:cNvPr>
          <p:cNvSpPr/>
          <p:nvPr/>
        </p:nvSpPr>
        <p:spPr>
          <a:xfrm>
            <a:off x="11721202" y="303489"/>
            <a:ext cx="259244" cy="443963"/>
          </a:xfrm>
          <a:prstGeom prst="rect">
            <a:avLst/>
          </a:prstGeom>
          <a:solidFill>
            <a:srgbClr val="A0DDE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22B29EA-FA9B-CF42-86FD-AF4C6AF9D227}"/>
              </a:ext>
            </a:extLst>
          </p:cNvPr>
          <p:cNvSpPr>
            <a:spLocks noGrp="1"/>
          </p:cNvSpPr>
          <p:nvPr>
            <p:ph sz="quarter" idx="4"/>
          </p:nvPr>
        </p:nvSpPr>
        <p:spPr/>
        <p:txBody>
          <a:bodyPr/>
          <a:lstStyle/>
          <a:p>
            <a:r>
              <a:rPr lang="en-US" dirty="0"/>
              <a:t> </a:t>
            </a:r>
          </a:p>
        </p:txBody>
      </p:sp>
      <p:sp>
        <p:nvSpPr>
          <p:cNvPr id="16" name="Rectangle 15">
            <a:extLst>
              <a:ext uri="{FF2B5EF4-FFF2-40B4-BE49-F238E27FC236}">
                <a16:creationId xmlns:a16="http://schemas.microsoft.com/office/drawing/2014/main" id="{341710E7-40A9-2A43-95BD-933DCA4BBF7B}"/>
              </a:ext>
            </a:extLst>
          </p:cNvPr>
          <p:cNvSpPr/>
          <p:nvPr/>
        </p:nvSpPr>
        <p:spPr>
          <a:xfrm>
            <a:off x="8652505" y="1749669"/>
            <a:ext cx="1784838" cy="5090747"/>
          </a:xfrm>
          <a:prstGeom prst="rect">
            <a:avLst/>
          </a:prstGeom>
          <a:solidFill>
            <a:srgbClr val="B7E3EC">
              <a:alpha val="32385"/>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Diagram&#10;&#10;Description automatically generated">
            <a:extLst>
              <a:ext uri="{FF2B5EF4-FFF2-40B4-BE49-F238E27FC236}">
                <a16:creationId xmlns:a16="http://schemas.microsoft.com/office/drawing/2014/main" id="{CBCD5508-8D3A-1A42-91EF-5B297F89CD87}"/>
              </a:ext>
            </a:extLst>
          </p:cNvPr>
          <p:cNvPicPr>
            <a:picLocks noChangeAspect="1"/>
          </p:cNvPicPr>
          <p:nvPr/>
        </p:nvPicPr>
        <p:blipFill>
          <a:blip r:embed="rId2"/>
          <a:stretch>
            <a:fillRect/>
          </a:stretch>
        </p:blipFill>
        <p:spPr>
          <a:xfrm>
            <a:off x="-675" y="-17584"/>
            <a:ext cx="6858000" cy="6858000"/>
          </a:xfrm>
          <a:prstGeom prst="rect">
            <a:avLst/>
          </a:prstGeom>
        </p:spPr>
      </p:pic>
      <p:pic>
        <p:nvPicPr>
          <p:cNvPr id="13" name="Content Placeholder 12" descr="Text&#10;&#10;Description automatically generated">
            <a:extLst>
              <a:ext uri="{FF2B5EF4-FFF2-40B4-BE49-F238E27FC236}">
                <a16:creationId xmlns:a16="http://schemas.microsoft.com/office/drawing/2014/main" id="{6E4C99F6-D0EE-0B42-9487-CFC2D718E0E0}"/>
              </a:ext>
            </a:extLst>
          </p:cNvPr>
          <p:cNvPicPr>
            <a:picLocks noGrp="1" noChangeAspect="1"/>
          </p:cNvPicPr>
          <p:nvPr>
            <p:ph sz="half" idx="2"/>
          </p:nvPr>
        </p:nvPicPr>
        <p:blipFill>
          <a:blip r:embed="rId3"/>
          <a:stretch>
            <a:fillRect/>
          </a:stretch>
        </p:blipFill>
        <p:spPr>
          <a:xfrm>
            <a:off x="684450" y="882903"/>
            <a:ext cx="8642439" cy="5785253"/>
          </a:xfrm>
        </p:spPr>
      </p:pic>
      <p:sp>
        <p:nvSpPr>
          <p:cNvPr id="15" name="Title 14">
            <a:extLst>
              <a:ext uri="{FF2B5EF4-FFF2-40B4-BE49-F238E27FC236}">
                <a16:creationId xmlns:a16="http://schemas.microsoft.com/office/drawing/2014/main" id="{BF97850F-729A-5F4D-9D3E-A0A261C7487A}"/>
              </a:ext>
            </a:extLst>
          </p:cNvPr>
          <p:cNvSpPr>
            <a:spLocks noGrp="1"/>
          </p:cNvSpPr>
          <p:nvPr>
            <p:ph type="title"/>
          </p:nvPr>
        </p:nvSpPr>
        <p:spPr>
          <a:xfrm>
            <a:off x="1178901" y="-195201"/>
            <a:ext cx="10515600" cy="1505883"/>
          </a:xfrm>
        </p:spPr>
        <p:txBody>
          <a:bodyPr vert="horz" lIns="91440" tIns="45720" rIns="91440" bIns="45720" rtlCol="0" anchor="ctr">
            <a:normAutofit/>
          </a:bodyPr>
          <a:lstStyle/>
          <a:p>
            <a:pPr algn="r"/>
            <a:r>
              <a:rPr lang="en-US" sz="3200" kern="1200" dirty="0">
                <a:solidFill>
                  <a:schemeClr val="tx1"/>
                </a:solidFill>
              </a:rPr>
              <a:t>DISTRIBUTION MATERIALS</a:t>
            </a:r>
          </a:p>
        </p:txBody>
      </p:sp>
    </p:spTree>
    <p:extLst>
      <p:ext uri="{BB962C8B-B14F-4D97-AF65-F5344CB8AC3E}">
        <p14:creationId xmlns:p14="http://schemas.microsoft.com/office/powerpoint/2010/main" val="394075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Diagram&#10;&#10;Description automatically generated">
            <a:extLst>
              <a:ext uri="{FF2B5EF4-FFF2-40B4-BE49-F238E27FC236}">
                <a16:creationId xmlns:a16="http://schemas.microsoft.com/office/drawing/2014/main" id="{ED7CADBF-12E2-154C-A1E3-ED71D6A9CD93}"/>
              </a:ext>
            </a:extLst>
          </p:cNvPr>
          <p:cNvPicPr>
            <a:picLocks noChangeAspect="1"/>
          </p:cNvPicPr>
          <p:nvPr/>
        </p:nvPicPr>
        <p:blipFill>
          <a:blip r:embed="rId2"/>
          <a:stretch>
            <a:fillRect/>
          </a:stretch>
        </p:blipFill>
        <p:spPr>
          <a:xfrm>
            <a:off x="-20782" y="-14854"/>
            <a:ext cx="6858000" cy="6858000"/>
          </a:xfrm>
          <a:prstGeom prst="rect">
            <a:avLst/>
          </a:prstGeom>
        </p:spPr>
      </p:pic>
      <p:sp>
        <p:nvSpPr>
          <p:cNvPr id="9" name="Rectangle 8">
            <a:extLst>
              <a:ext uri="{FF2B5EF4-FFF2-40B4-BE49-F238E27FC236}">
                <a16:creationId xmlns:a16="http://schemas.microsoft.com/office/drawing/2014/main" id="{2147205C-261D-BE4C-86E2-9755DC0B332F}"/>
              </a:ext>
            </a:extLst>
          </p:cNvPr>
          <p:cNvSpPr/>
          <p:nvPr/>
        </p:nvSpPr>
        <p:spPr>
          <a:xfrm>
            <a:off x="11721202" y="377743"/>
            <a:ext cx="259244" cy="443963"/>
          </a:xfrm>
          <a:prstGeom prst="rect">
            <a:avLst/>
          </a:prstGeom>
          <a:solidFill>
            <a:srgbClr val="A0DDE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Timeline&#10;&#10;Description automatically generated">
            <a:extLst>
              <a:ext uri="{FF2B5EF4-FFF2-40B4-BE49-F238E27FC236}">
                <a16:creationId xmlns:a16="http://schemas.microsoft.com/office/drawing/2014/main" id="{E70DBC27-E877-D840-BD2D-6EC36F6A8B58}"/>
              </a:ext>
            </a:extLst>
          </p:cNvPr>
          <p:cNvPicPr>
            <a:picLocks noChangeAspect="1"/>
          </p:cNvPicPr>
          <p:nvPr/>
        </p:nvPicPr>
        <p:blipFill>
          <a:blip r:embed="rId3"/>
          <a:stretch>
            <a:fillRect/>
          </a:stretch>
        </p:blipFill>
        <p:spPr>
          <a:xfrm>
            <a:off x="497499" y="614579"/>
            <a:ext cx="9841601" cy="5473829"/>
          </a:xfrm>
          <a:prstGeom prst="rect">
            <a:avLst/>
          </a:prstGeom>
          <a:effectLst>
            <a:glow rad="373753">
              <a:schemeClr val="bg1"/>
            </a:glow>
          </a:effectLst>
        </p:spPr>
      </p:pic>
      <p:sp>
        <p:nvSpPr>
          <p:cNvPr id="15" name="Title 14">
            <a:extLst>
              <a:ext uri="{FF2B5EF4-FFF2-40B4-BE49-F238E27FC236}">
                <a16:creationId xmlns:a16="http://schemas.microsoft.com/office/drawing/2014/main" id="{BF97850F-729A-5F4D-9D3E-A0A261C7487A}"/>
              </a:ext>
            </a:extLst>
          </p:cNvPr>
          <p:cNvSpPr>
            <a:spLocks noGrp="1"/>
          </p:cNvSpPr>
          <p:nvPr>
            <p:ph type="title"/>
          </p:nvPr>
        </p:nvSpPr>
        <p:spPr>
          <a:xfrm>
            <a:off x="1178901" y="-120947"/>
            <a:ext cx="10515600" cy="1505883"/>
          </a:xfrm>
        </p:spPr>
        <p:txBody>
          <a:bodyPr vert="horz" lIns="91440" tIns="45720" rIns="91440" bIns="45720" rtlCol="0" anchor="ctr">
            <a:normAutofit/>
          </a:bodyPr>
          <a:lstStyle/>
          <a:p>
            <a:pPr algn="r"/>
            <a:r>
              <a:rPr lang="en-US" sz="3200" kern="1200" dirty="0">
                <a:solidFill>
                  <a:schemeClr val="tx1"/>
                </a:solidFill>
              </a:rPr>
              <a:t>CYCLE PURGE</a:t>
            </a:r>
          </a:p>
        </p:txBody>
      </p:sp>
      <p:sp>
        <p:nvSpPr>
          <p:cNvPr id="28" name="Footer Placeholder 2">
            <a:extLst>
              <a:ext uri="{FF2B5EF4-FFF2-40B4-BE49-F238E27FC236}">
                <a16:creationId xmlns:a16="http://schemas.microsoft.com/office/drawing/2014/main" id="{0FFA2056-2AEE-2D4B-8A0E-DB9589D591AE}"/>
              </a:ext>
            </a:extLst>
          </p:cNvPr>
          <p:cNvSpPr>
            <a:spLocks noGrp="1"/>
          </p:cNvSpPr>
          <p:nvPr>
            <p:ph type="ftr" sz="quarter" idx="11"/>
          </p:nvPr>
        </p:nvSpPr>
        <p:spPr>
          <a:xfrm>
            <a:off x="0" y="6561076"/>
            <a:ext cx="1218895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TRACE ANALYTICS, LLC | ERIN ZIMMERMAN | SALES@AIRCHECKLAB.COM | 1-800-247-1024 X 5</a:t>
            </a:r>
          </a:p>
        </p:txBody>
      </p:sp>
    </p:spTree>
    <p:extLst>
      <p:ext uri="{BB962C8B-B14F-4D97-AF65-F5344CB8AC3E}">
        <p14:creationId xmlns:p14="http://schemas.microsoft.com/office/powerpoint/2010/main" val="143741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BF97850F-729A-5F4D-9D3E-A0A261C7487A}"/>
              </a:ext>
            </a:extLst>
          </p:cNvPr>
          <p:cNvSpPr>
            <a:spLocks noGrp="1"/>
          </p:cNvSpPr>
          <p:nvPr>
            <p:ph type="title"/>
          </p:nvPr>
        </p:nvSpPr>
        <p:spPr>
          <a:xfrm>
            <a:off x="1178901" y="291018"/>
            <a:ext cx="10515600" cy="1505883"/>
          </a:xfrm>
        </p:spPr>
        <p:txBody>
          <a:bodyPr vert="horz" lIns="91440" tIns="45720" rIns="91440" bIns="45720" rtlCol="0" anchor="ctr">
            <a:normAutofit/>
          </a:bodyPr>
          <a:lstStyle/>
          <a:p>
            <a:pPr algn="r"/>
            <a:r>
              <a:rPr lang="en-US" sz="3200" kern="1200" dirty="0">
                <a:solidFill>
                  <a:schemeClr val="tx1"/>
                </a:solidFill>
              </a:rPr>
              <a:t>PARTICLE CONTAMINATION</a:t>
            </a:r>
          </a:p>
        </p:txBody>
      </p:sp>
      <p:sp>
        <p:nvSpPr>
          <p:cNvPr id="28" name="Footer Placeholder 2">
            <a:extLst>
              <a:ext uri="{FF2B5EF4-FFF2-40B4-BE49-F238E27FC236}">
                <a16:creationId xmlns:a16="http://schemas.microsoft.com/office/drawing/2014/main" id="{0FFA2056-2AEE-2D4B-8A0E-DB9589D591AE}"/>
              </a:ext>
            </a:extLst>
          </p:cNvPr>
          <p:cNvSpPr>
            <a:spLocks noGrp="1"/>
          </p:cNvSpPr>
          <p:nvPr>
            <p:ph type="ftr" sz="quarter" idx="11"/>
          </p:nvPr>
        </p:nvSpPr>
        <p:spPr>
          <a:xfrm>
            <a:off x="-20782" y="6492875"/>
            <a:ext cx="1221278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TRACE ANALYTICS, LLC | ERIN ZIMMERMAN | SALES@AIRCHECKLAB.COM | 1-800-247-1024 X 5</a:t>
            </a:r>
          </a:p>
        </p:txBody>
      </p:sp>
      <p:sp>
        <p:nvSpPr>
          <p:cNvPr id="9" name="Rectangle 8">
            <a:extLst>
              <a:ext uri="{FF2B5EF4-FFF2-40B4-BE49-F238E27FC236}">
                <a16:creationId xmlns:a16="http://schemas.microsoft.com/office/drawing/2014/main" id="{2147205C-261D-BE4C-86E2-9755DC0B332F}"/>
              </a:ext>
            </a:extLst>
          </p:cNvPr>
          <p:cNvSpPr/>
          <p:nvPr/>
        </p:nvSpPr>
        <p:spPr>
          <a:xfrm>
            <a:off x="11721202" y="789708"/>
            <a:ext cx="259244" cy="443963"/>
          </a:xfrm>
          <a:prstGeom prst="rect">
            <a:avLst/>
          </a:prstGeom>
          <a:solidFill>
            <a:srgbClr val="A0DDE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F7EF6F31-D74E-7B40-8E69-E44B98588E64}"/>
              </a:ext>
            </a:extLst>
          </p:cNvPr>
          <p:cNvGraphicFramePr/>
          <p:nvPr/>
        </p:nvGraphicFramePr>
        <p:xfrm>
          <a:off x="211554" y="1233671"/>
          <a:ext cx="11854322" cy="50978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9258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B0048A2-2C80-854D-A705-FDD4785AA092}"/>
              </a:ext>
            </a:extLst>
          </p:cNvPr>
          <p:cNvSpPr/>
          <p:nvPr/>
        </p:nvSpPr>
        <p:spPr>
          <a:xfrm>
            <a:off x="-62345" y="-120402"/>
            <a:ext cx="12285518" cy="4439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816B3A97-9A69-3E40-816B-CB7D2A3088F2}"/>
              </a:ext>
            </a:extLst>
          </p:cNvPr>
          <p:cNvSpPr>
            <a:spLocks noGrp="1"/>
          </p:cNvSpPr>
          <p:nvPr>
            <p:ph type="title"/>
          </p:nvPr>
        </p:nvSpPr>
        <p:spPr>
          <a:xfrm>
            <a:off x="6104283" y="401566"/>
            <a:ext cx="6033051" cy="1294710"/>
          </a:xfrm>
        </p:spPr>
        <p:txBody>
          <a:bodyPr>
            <a:normAutofit/>
          </a:bodyPr>
          <a:lstStyle/>
          <a:p>
            <a:r>
              <a:rPr lang="en-US" sz="3200" dirty="0"/>
              <a:t>WATER CONTAMINATION</a:t>
            </a:r>
          </a:p>
        </p:txBody>
      </p:sp>
      <p:sp>
        <p:nvSpPr>
          <p:cNvPr id="9" name="Text Placeholder 8">
            <a:extLst>
              <a:ext uri="{FF2B5EF4-FFF2-40B4-BE49-F238E27FC236}">
                <a16:creationId xmlns:a16="http://schemas.microsoft.com/office/drawing/2014/main" id="{29BEA667-E85F-164E-8206-6214ACFAF507}"/>
              </a:ext>
            </a:extLst>
          </p:cNvPr>
          <p:cNvSpPr>
            <a:spLocks noGrp="1"/>
          </p:cNvSpPr>
          <p:nvPr>
            <p:ph type="body" sz="quarter" idx="10"/>
          </p:nvPr>
        </p:nvSpPr>
        <p:spPr/>
        <p:txBody>
          <a:bodyPr>
            <a:normAutofit fontScale="92500" lnSpcReduction="10000"/>
          </a:bodyPr>
          <a:lstStyle/>
          <a:p>
            <a:r>
              <a:rPr lang="en-US" dirty="0"/>
              <a:t>CONTAMINANTS</a:t>
            </a:r>
          </a:p>
        </p:txBody>
      </p:sp>
      <p:sp>
        <p:nvSpPr>
          <p:cNvPr id="10" name="Text Placeholder 9">
            <a:extLst>
              <a:ext uri="{FF2B5EF4-FFF2-40B4-BE49-F238E27FC236}">
                <a16:creationId xmlns:a16="http://schemas.microsoft.com/office/drawing/2014/main" id="{9EC2D074-1E47-BC4F-B2FA-C80CB0C0AEC8}"/>
              </a:ext>
            </a:extLst>
          </p:cNvPr>
          <p:cNvSpPr>
            <a:spLocks noGrp="1"/>
          </p:cNvSpPr>
          <p:nvPr>
            <p:ph type="body" sz="quarter" idx="11"/>
          </p:nvPr>
        </p:nvSpPr>
        <p:spPr/>
        <p:txBody>
          <a:bodyPr/>
          <a:lstStyle/>
          <a:p>
            <a:r>
              <a:rPr lang="en-US" dirty="0"/>
              <a:t>Rust, corrosion, and microbial growth.</a:t>
            </a:r>
          </a:p>
        </p:txBody>
      </p:sp>
      <p:sp>
        <p:nvSpPr>
          <p:cNvPr id="11" name="Text Placeholder 10">
            <a:extLst>
              <a:ext uri="{FF2B5EF4-FFF2-40B4-BE49-F238E27FC236}">
                <a16:creationId xmlns:a16="http://schemas.microsoft.com/office/drawing/2014/main" id="{3EA9D41C-8060-9746-8AD9-97B04E1FA1BA}"/>
              </a:ext>
            </a:extLst>
          </p:cNvPr>
          <p:cNvSpPr>
            <a:spLocks noGrp="1"/>
          </p:cNvSpPr>
          <p:nvPr>
            <p:ph type="body" sz="quarter" idx="12"/>
          </p:nvPr>
        </p:nvSpPr>
        <p:spPr/>
        <p:txBody>
          <a:bodyPr>
            <a:normAutofit fontScale="92500" lnSpcReduction="10000"/>
          </a:bodyPr>
          <a:lstStyle/>
          <a:p>
            <a:r>
              <a:rPr lang="en-US" dirty="0"/>
              <a:t>SOURCE</a:t>
            </a:r>
          </a:p>
        </p:txBody>
      </p:sp>
      <p:sp>
        <p:nvSpPr>
          <p:cNvPr id="12" name="Text Placeholder 11">
            <a:extLst>
              <a:ext uri="{FF2B5EF4-FFF2-40B4-BE49-F238E27FC236}">
                <a16:creationId xmlns:a16="http://schemas.microsoft.com/office/drawing/2014/main" id="{B867D807-6785-C04C-838A-FE8F40C5236A}"/>
              </a:ext>
            </a:extLst>
          </p:cNvPr>
          <p:cNvSpPr>
            <a:spLocks noGrp="1"/>
          </p:cNvSpPr>
          <p:nvPr>
            <p:ph type="body" sz="quarter" idx="13"/>
          </p:nvPr>
        </p:nvSpPr>
        <p:spPr/>
        <p:txBody>
          <a:bodyPr/>
          <a:lstStyle/>
          <a:p>
            <a:r>
              <a:rPr lang="en-US" dirty="0"/>
              <a:t>Ambient air around the compressor – especially during humid months.</a:t>
            </a:r>
          </a:p>
        </p:txBody>
      </p:sp>
      <p:sp>
        <p:nvSpPr>
          <p:cNvPr id="13" name="Text Placeholder 12">
            <a:extLst>
              <a:ext uri="{FF2B5EF4-FFF2-40B4-BE49-F238E27FC236}">
                <a16:creationId xmlns:a16="http://schemas.microsoft.com/office/drawing/2014/main" id="{25B1AD59-9707-A24B-A1BD-77B44697DB2A}"/>
              </a:ext>
            </a:extLst>
          </p:cNvPr>
          <p:cNvSpPr>
            <a:spLocks noGrp="1"/>
          </p:cNvSpPr>
          <p:nvPr>
            <p:ph type="body" sz="quarter" idx="14"/>
          </p:nvPr>
        </p:nvSpPr>
        <p:spPr>
          <a:xfrm>
            <a:off x="8529749" y="4566787"/>
            <a:ext cx="2904902" cy="365125"/>
          </a:xfrm>
        </p:spPr>
        <p:txBody>
          <a:bodyPr>
            <a:normAutofit fontScale="85000" lnSpcReduction="10000"/>
          </a:bodyPr>
          <a:lstStyle/>
          <a:p>
            <a:r>
              <a:rPr lang="en-US" dirty="0"/>
              <a:t>TROUBLESHOOTING</a:t>
            </a:r>
          </a:p>
        </p:txBody>
      </p:sp>
      <p:sp>
        <p:nvSpPr>
          <p:cNvPr id="14" name="Text Placeholder 13">
            <a:extLst>
              <a:ext uri="{FF2B5EF4-FFF2-40B4-BE49-F238E27FC236}">
                <a16:creationId xmlns:a16="http://schemas.microsoft.com/office/drawing/2014/main" id="{45531FF2-F63F-3D41-9222-2AF1E5F69FC0}"/>
              </a:ext>
            </a:extLst>
          </p:cNvPr>
          <p:cNvSpPr>
            <a:spLocks noGrp="1"/>
          </p:cNvSpPr>
          <p:nvPr>
            <p:ph type="body" sz="quarter" idx="15"/>
          </p:nvPr>
        </p:nvSpPr>
        <p:spPr/>
        <p:txBody>
          <a:bodyPr/>
          <a:lstStyle/>
          <a:p>
            <a:r>
              <a:rPr lang="en-US" dirty="0"/>
              <a:t>Test on-site with detector tubes to troubleshoot contamination</a:t>
            </a:r>
          </a:p>
        </p:txBody>
      </p:sp>
      <p:pic>
        <p:nvPicPr>
          <p:cNvPr id="20" name="Content Placeholder 19" descr="A picture containing indoor&#10;&#10;Description automatically generated">
            <a:extLst>
              <a:ext uri="{FF2B5EF4-FFF2-40B4-BE49-F238E27FC236}">
                <a16:creationId xmlns:a16="http://schemas.microsoft.com/office/drawing/2014/main" id="{D6A48665-FCF4-814D-9301-B55027754364}"/>
              </a:ext>
            </a:extLst>
          </p:cNvPr>
          <p:cNvPicPr>
            <a:picLocks noGrp="1" noChangeAspect="1"/>
          </p:cNvPicPr>
          <p:nvPr>
            <p:ph idx="1"/>
          </p:nvPr>
        </p:nvPicPr>
        <p:blipFill>
          <a:blip r:embed="rId2"/>
          <a:stretch>
            <a:fillRect/>
          </a:stretch>
        </p:blipFill>
        <p:spPr>
          <a:xfrm>
            <a:off x="509794" y="212237"/>
            <a:ext cx="5152451" cy="3433553"/>
          </a:xfrm>
        </p:spPr>
      </p:pic>
      <p:cxnSp>
        <p:nvCxnSpPr>
          <p:cNvPr id="22" name="Straight Arrow Connector 21">
            <a:extLst>
              <a:ext uri="{FF2B5EF4-FFF2-40B4-BE49-F238E27FC236}">
                <a16:creationId xmlns:a16="http://schemas.microsoft.com/office/drawing/2014/main" id="{B46C7517-4321-3846-BC4A-ED5F2CC6DEDB}"/>
              </a:ext>
            </a:extLst>
          </p:cNvPr>
          <p:cNvCxnSpPr>
            <a:cxnSpLocks/>
          </p:cNvCxnSpPr>
          <p:nvPr/>
        </p:nvCxnSpPr>
        <p:spPr>
          <a:xfrm flipH="1">
            <a:off x="2310830" y="991698"/>
            <a:ext cx="4019632" cy="0"/>
          </a:xfrm>
          <a:prstGeom prst="straightConnector1">
            <a:avLst/>
          </a:prstGeom>
          <a:ln w="28575">
            <a:solidFill>
              <a:srgbClr val="7BD5D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7C682CF-08AA-9445-A2E9-886EB4368E32}"/>
              </a:ext>
            </a:extLst>
          </p:cNvPr>
          <p:cNvSpPr txBox="1"/>
          <p:nvPr/>
        </p:nvSpPr>
        <p:spPr>
          <a:xfrm>
            <a:off x="8317523" y="21189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F2CC196-2FD6-FA4C-9D41-38EB54B6E405}"/>
              </a:ext>
            </a:extLst>
          </p:cNvPr>
          <p:cNvSpPr txBox="1"/>
          <p:nvPr/>
        </p:nvSpPr>
        <p:spPr>
          <a:xfrm>
            <a:off x="6003234" y="1718967"/>
            <a:ext cx="5927928" cy="12874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Detector Tubes for testing and troubleshooting water contamination on-site without having to wait for a lab to return a report.</a:t>
            </a:r>
          </a:p>
        </p:txBody>
      </p:sp>
      <p:sp>
        <p:nvSpPr>
          <p:cNvPr id="28" name="Footer Placeholder 2">
            <a:extLst>
              <a:ext uri="{FF2B5EF4-FFF2-40B4-BE49-F238E27FC236}">
                <a16:creationId xmlns:a16="http://schemas.microsoft.com/office/drawing/2014/main" id="{1C86DE8F-E9AD-D84F-BBBF-A61FFF80AF9F}"/>
              </a:ext>
            </a:extLst>
          </p:cNvPr>
          <p:cNvSpPr txBox="1">
            <a:spLocks/>
          </p:cNvSpPr>
          <p:nvPr/>
        </p:nvSpPr>
        <p:spPr>
          <a:xfrm>
            <a:off x="0" y="6561076"/>
            <a:ext cx="12188952" cy="365125"/>
          </a:xfrm>
          <a:prstGeom prst="rect">
            <a:avLst/>
          </a:prstGeom>
          <a:solidFill>
            <a:schemeClr val="bg1"/>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TRACE ANALYTICS, LLC | ERIN ZIMMERMAN | SALES@AIRCHECKLAB.COM | 1-800-247-1024 X 5</a:t>
            </a:r>
          </a:p>
        </p:txBody>
      </p:sp>
      <p:sp>
        <p:nvSpPr>
          <p:cNvPr id="17" name="Rectangle 16">
            <a:extLst>
              <a:ext uri="{FF2B5EF4-FFF2-40B4-BE49-F238E27FC236}">
                <a16:creationId xmlns:a16="http://schemas.microsoft.com/office/drawing/2014/main" id="{6F3432DA-3011-4143-99D8-577EC96B24A5}"/>
              </a:ext>
            </a:extLst>
          </p:cNvPr>
          <p:cNvSpPr/>
          <p:nvPr/>
        </p:nvSpPr>
        <p:spPr>
          <a:xfrm>
            <a:off x="11721202" y="789708"/>
            <a:ext cx="259244" cy="443963"/>
          </a:xfrm>
          <a:prstGeom prst="rect">
            <a:avLst/>
          </a:prstGeom>
          <a:solidFill>
            <a:srgbClr val="A0DDE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520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8B384C-EAAF-864C-AD7A-A4E3C90DF189}"/>
              </a:ext>
            </a:extLst>
          </p:cNvPr>
          <p:cNvSpPr/>
          <p:nvPr/>
        </p:nvSpPr>
        <p:spPr>
          <a:xfrm>
            <a:off x="-175846" y="-202222"/>
            <a:ext cx="2532186" cy="62865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8FC7647-5D7F-8E44-A692-0ABAC8702507}"/>
              </a:ext>
            </a:extLst>
          </p:cNvPr>
          <p:cNvSpPr>
            <a:spLocks noGrp="1"/>
          </p:cNvSpPr>
          <p:nvPr>
            <p:ph type="title"/>
          </p:nvPr>
        </p:nvSpPr>
        <p:spPr>
          <a:xfrm>
            <a:off x="687869" y="241910"/>
            <a:ext cx="5027131" cy="1600200"/>
          </a:xfrm>
        </p:spPr>
        <p:txBody>
          <a:bodyPr/>
          <a:lstStyle/>
          <a:p>
            <a:pPr algn="l"/>
            <a:r>
              <a:rPr lang="en-US" dirty="0"/>
              <a:t>TOTAL OIL</a:t>
            </a:r>
          </a:p>
        </p:txBody>
      </p:sp>
      <p:sp>
        <p:nvSpPr>
          <p:cNvPr id="6" name="Text Placeholder 5">
            <a:extLst>
              <a:ext uri="{FF2B5EF4-FFF2-40B4-BE49-F238E27FC236}">
                <a16:creationId xmlns:a16="http://schemas.microsoft.com/office/drawing/2014/main" id="{E3800B1E-1A8E-5640-AAD3-B173BDAAA127}"/>
              </a:ext>
            </a:extLst>
          </p:cNvPr>
          <p:cNvSpPr>
            <a:spLocks noGrp="1"/>
          </p:cNvSpPr>
          <p:nvPr>
            <p:ph type="body" sz="half" idx="2"/>
          </p:nvPr>
        </p:nvSpPr>
        <p:spPr>
          <a:xfrm>
            <a:off x="836612" y="1949755"/>
            <a:ext cx="3932237" cy="3803650"/>
          </a:xfrm>
        </p:spPr>
        <p:txBody>
          <a:bodyPr>
            <a:normAutofit fontScale="92500" lnSpcReduction="10000"/>
          </a:bodyPr>
          <a:lstStyle/>
          <a:p>
            <a:r>
              <a:rPr lang="en-US" sz="1800" dirty="0"/>
              <a:t>Common terms for oil include:</a:t>
            </a:r>
          </a:p>
          <a:p>
            <a:pPr marL="285750" indent="-285750">
              <a:buFont typeface="Courier New" panose="02070309020205020404" pitchFamily="49" charset="0"/>
              <a:buChar char="o"/>
            </a:pPr>
            <a:r>
              <a:rPr lang="en-US" sz="1800" dirty="0"/>
              <a:t>Aerosols </a:t>
            </a:r>
          </a:p>
          <a:p>
            <a:pPr marL="742950" lvl="1" indent="-285750">
              <a:buFont typeface="Courier New" panose="02070309020205020404" pitchFamily="49" charset="0"/>
              <a:buChar char="o"/>
            </a:pPr>
            <a:r>
              <a:rPr lang="en-US" sz="1800" dirty="0"/>
              <a:t>condensed hydrocarbons</a:t>
            </a:r>
          </a:p>
          <a:p>
            <a:pPr marL="742950" lvl="1" indent="-285750">
              <a:buFont typeface="Courier New" panose="02070309020205020404" pitchFamily="49" charset="0"/>
              <a:buChar char="o"/>
            </a:pPr>
            <a:r>
              <a:rPr lang="en-US" sz="1800" dirty="0"/>
              <a:t>oil mist</a:t>
            </a:r>
          </a:p>
          <a:p>
            <a:pPr marL="742950" lvl="1" indent="-285750">
              <a:buFont typeface="Courier New" panose="02070309020205020404" pitchFamily="49" charset="0"/>
              <a:buChar char="o"/>
            </a:pPr>
            <a:r>
              <a:rPr lang="en-US" sz="1800" dirty="0"/>
              <a:t>oil aerosol </a:t>
            </a:r>
          </a:p>
          <a:p>
            <a:pPr marL="285750" indent="-285750">
              <a:buFont typeface="Courier New" panose="02070309020205020404" pitchFamily="49" charset="0"/>
              <a:buChar char="o"/>
            </a:pPr>
            <a:r>
              <a:rPr lang="en-US" sz="1800" dirty="0"/>
              <a:t>Vapor</a:t>
            </a:r>
          </a:p>
          <a:p>
            <a:pPr marL="742950" lvl="1" indent="-285750">
              <a:buFont typeface="Courier New" panose="02070309020205020404" pitchFamily="49" charset="0"/>
              <a:buChar char="o"/>
            </a:pPr>
            <a:r>
              <a:rPr lang="en-US" sz="1800" dirty="0"/>
              <a:t>total gaseous hydrocarbons</a:t>
            </a:r>
          </a:p>
          <a:p>
            <a:pPr marL="742950" lvl="1" indent="-285750">
              <a:buFont typeface="Courier New" panose="02070309020205020404" pitchFamily="49" charset="0"/>
              <a:buChar char="o"/>
            </a:pPr>
            <a:r>
              <a:rPr lang="en-US" sz="1800" dirty="0"/>
              <a:t>and total volatile hydrocarbons or TVHC</a:t>
            </a:r>
          </a:p>
          <a:p>
            <a:endParaRPr lang="en-US" sz="1800" dirty="0"/>
          </a:p>
          <a:p>
            <a:r>
              <a:rPr lang="en-US" sz="1800" dirty="0"/>
              <a:t>ISO 8573 purity classes 1 and 2 include both oil aerosol and oil vapor analysis</a:t>
            </a:r>
          </a:p>
        </p:txBody>
      </p:sp>
      <p:sp>
        <p:nvSpPr>
          <p:cNvPr id="8" name="Footer Placeholder 2">
            <a:extLst>
              <a:ext uri="{FF2B5EF4-FFF2-40B4-BE49-F238E27FC236}">
                <a16:creationId xmlns:a16="http://schemas.microsoft.com/office/drawing/2014/main" id="{A6E90317-9646-2F41-BF47-915C53677C89}"/>
              </a:ext>
            </a:extLst>
          </p:cNvPr>
          <p:cNvSpPr txBox="1">
            <a:spLocks/>
          </p:cNvSpPr>
          <p:nvPr/>
        </p:nvSpPr>
        <p:spPr>
          <a:xfrm>
            <a:off x="0" y="6561076"/>
            <a:ext cx="12188952" cy="365125"/>
          </a:xfrm>
          <a:prstGeom prst="rect">
            <a:avLst/>
          </a:prstGeom>
          <a:solidFill>
            <a:schemeClr val="bg1"/>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TRACE ANALYTICS, LLC | ERIN ZIMMERMAN | SALES@AIRCHECKLAB.COM | 1-800-247-1024 X 5</a:t>
            </a:r>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E37FF7C-5589-E741-876E-C789CCB470FD}"/>
              </a:ext>
            </a:extLst>
          </p:cNvPr>
          <p:cNvSpPr/>
          <p:nvPr/>
        </p:nvSpPr>
        <p:spPr>
          <a:xfrm>
            <a:off x="428625" y="789708"/>
            <a:ext cx="259244" cy="443963"/>
          </a:xfrm>
          <a:prstGeom prst="rect">
            <a:avLst/>
          </a:prstGeom>
          <a:solidFill>
            <a:srgbClr val="B7E3E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6E089C8-D5C7-D34F-9C2F-91AD3AE066C8}"/>
              </a:ext>
            </a:extLst>
          </p:cNvPr>
          <p:cNvSpPr/>
          <p:nvPr/>
        </p:nvSpPr>
        <p:spPr>
          <a:xfrm>
            <a:off x="7245597" y="409036"/>
            <a:ext cx="4861413" cy="5748203"/>
          </a:xfrm>
          <a:prstGeom prst="rect">
            <a:avLst/>
          </a:prstGeom>
          <a:solidFill>
            <a:srgbClr val="B7E3EC">
              <a:alpha val="32385"/>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indoor&#10;&#10;Description automatically generated">
            <a:extLst>
              <a:ext uri="{FF2B5EF4-FFF2-40B4-BE49-F238E27FC236}">
                <a16:creationId xmlns:a16="http://schemas.microsoft.com/office/drawing/2014/main" id="{52D39EAF-0043-E447-8C25-32740846AC1C}"/>
              </a:ext>
            </a:extLst>
          </p:cNvPr>
          <p:cNvPicPr>
            <a:picLocks noChangeAspect="1"/>
          </p:cNvPicPr>
          <p:nvPr/>
        </p:nvPicPr>
        <p:blipFill rotWithShape="1">
          <a:blip r:embed="rId2"/>
          <a:srcRect l="14576" t="4781" r="10965" b="5299"/>
          <a:stretch/>
        </p:blipFill>
        <p:spPr>
          <a:xfrm>
            <a:off x="5460023" y="879070"/>
            <a:ext cx="6145823" cy="4728490"/>
          </a:xfrm>
          <a:prstGeom prst="rect">
            <a:avLst/>
          </a:prstGeom>
        </p:spPr>
      </p:pic>
    </p:spTree>
    <p:extLst>
      <p:ext uri="{BB962C8B-B14F-4D97-AF65-F5344CB8AC3E}">
        <p14:creationId xmlns:p14="http://schemas.microsoft.com/office/powerpoint/2010/main" val="1020624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FC7647-5D7F-8E44-A692-0ABAC8702507}"/>
              </a:ext>
            </a:extLst>
          </p:cNvPr>
          <p:cNvSpPr>
            <a:spLocks noGrp="1"/>
          </p:cNvSpPr>
          <p:nvPr>
            <p:ph type="title"/>
          </p:nvPr>
        </p:nvSpPr>
        <p:spPr>
          <a:xfrm>
            <a:off x="5567627" y="236057"/>
            <a:ext cx="6283197" cy="1600200"/>
          </a:xfrm>
        </p:spPr>
        <p:txBody>
          <a:bodyPr/>
          <a:lstStyle/>
          <a:p>
            <a:r>
              <a:rPr lang="en-US" dirty="0"/>
              <a:t>MICROBIAL CONTAMINATION</a:t>
            </a:r>
          </a:p>
        </p:txBody>
      </p:sp>
      <p:sp>
        <p:nvSpPr>
          <p:cNvPr id="6" name="Text Placeholder 5">
            <a:extLst>
              <a:ext uri="{FF2B5EF4-FFF2-40B4-BE49-F238E27FC236}">
                <a16:creationId xmlns:a16="http://schemas.microsoft.com/office/drawing/2014/main" id="{E3800B1E-1A8E-5640-AAD3-B173BDAAA127}"/>
              </a:ext>
            </a:extLst>
          </p:cNvPr>
          <p:cNvSpPr>
            <a:spLocks noGrp="1"/>
          </p:cNvSpPr>
          <p:nvPr>
            <p:ph type="body" sz="half" idx="2"/>
          </p:nvPr>
        </p:nvSpPr>
        <p:spPr>
          <a:xfrm>
            <a:off x="5743470" y="1227725"/>
            <a:ext cx="5931510" cy="4429186"/>
          </a:xfrm>
        </p:spPr>
        <p:txBody>
          <a:bodyPr anchor="ctr">
            <a:normAutofit/>
          </a:bodyPr>
          <a:lstStyle/>
          <a:p>
            <a:pPr marL="285750" indent="-285750">
              <a:buFont typeface="Courier New" panose="02070309020205020404" pitchFamily="49" charset="0"/>
              <a:buChar char="o"/>
            </a:pPr>
            <a:r>
              <a:rPr lang="en-US" sz="1800" dirty="0"/>
              <a:t>Incubation and analysis by a lab can take up to 14 days or more</a:t>
            </a:r>
          </a:p>
          <a:p>
            <a:pPr marL="285750" indent="-285750">
              <a:buFont typeface="Courier New" panose="02070309020205020404" pitchFamily="49" charset="0"/>
              <a:buChar char="o"/>
            </a:pPr>
            <a:r>
              <a:rPr lang="en-US" sz="1800" dirty="0"/>
              <a:t>Microbes may consume:</a:t>
            </a:r>
          </a:p>
          <a:p>
            <a:pPr marL="742950" lvl="1" indent="-285750">
              <a:buFont typeface="Courier New" panose="02070309020205020404" pitchFamily="49" charset="0"/>
              <a:buChar char="o"/>
            </a:pPr>
            <a:r>
              <a:rPr lang="en-US" sz="1800" dirty="0"/>
              <a:t>Plastics</a:t>
            </a:r>
          </a:p>
          <a:p>
            <a:pPr marL="742950" lvl="1" indent="-285750">
              <a:buFont typeface="Courier New" panose="02070309020205020404" pitchFamily="49" charset="0"/>
              <a:buChar char="o"/>
            </a:pPr>
            <a:r>
              <a:rPr lang="en-US" sz="1800" dirty="0"/>
              <a:t>Rust</a:t>
            </a:r>
          </a:p>
          <a:p>
            <a:pPr marL="742950" lvl="1" indent="-285750">
              <a:buFont typeface="Courier New" panose="02070309020205020404" pitchFamily="49" charset="0"/>
              <a:buChar char="o"/>
            </a:pPr>
            <a:r>
              <a:rPr lang="en-US" sz="1800" dirty="0"/>
              <a:t>and oil</a:t>
            </a:r>
          </a:p>
          <a:p>
            <a:pPr marL="285750" indent="-285750">
              <a:buFont typeface="Courier New" panose="02070309020205020404" pitchFamily="49" charset="0"/>
              <a:buChar char="o"/>
            </a:pPr>
            <a:r>
              <a:rPr lang="en-US" sz="1800" b="1" dirty="0"/>
              <a:t>ISO 8573 </a:t>
            </a:r>
            <a:r>
              <a:rPr lang="en-US" sz="1800" dirty="0"/>
              <a:t>requires microbial sampling with an impaction sampler</a:t>
            </a:r>
          </a:p>
          <a:p>
            <a:pPr marL="285750" indent="-285750">
              <a:buFont typeface="Courier New" panose="02070309020205020404" pitchFamily="49" charset="0"/>
              <a:buChar char="o"/>
            </a:pPr>
            <a:r>
              <a:rPr lang="en-US" sz="1800" dirty="0"/>
              <a:t>Benefit of Microbial Testing</a:t>
            </a:r>
          </a:p>
          <a:p>
            <a:pPr marL="742950" lvl="1" indent="-285750">
              <a:buFont typeface="Courier New" panose="02070309020205020404" pitchFamily="49" charset="0"/>
              <a:buChar char="o"/>
            </a:pPr>
            <a:r>
              <a:rPr lang="en-US" sz="1800" dirty="0"/>
              <a:t>Provides insight into cleaning and sanitization protocols</a:t>
            </a:r>
          </a:p>
        </p:txBody>
      </p:sp>
      <p:sp>
        <p:nvSpPr>
          <p:cNvPr id="8" name="Footer Placeholder 2">
            <a:extLst>
              <a:ext uri="{FF2B5EF4-FFF2-40B4-BE49-F238E27FC236}">
                <a16:creationId xmlns:a16="http://schemas.microsoft.com/office/drawing/2014/main" id="{4D9BBF64-AB2D-8740-88FB-44E6EBE39662}"/>
              </a:ext>
            </a:extLst>
          </p:cNvPr>
          <p:cNvSpPr txBox="1">
            <a:spLocks/>
          </p:cNvSpPr>
          <p:nvPr/>
        </p:nvSpPr>
        <p:spPr>
          <a:xfrm>
            <a:off x="0" y="6561076"/>
            <a:ext cx="12188952" cy="36512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TRACE ANALYTICS, LLC | ERIN ZIMMERMAN | SALES@AIRCHECKLAB.COM | 1-800-247-1024 X 5</a:t>
            </a:r>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1846BCD7-9DC6-7044-911E-D42C952F27F5}"/>
              </a:ext>
            </a:extLst>
          </p:cNvPr>
          <p:cNvSpPr/>
          <p:nvPr/>
        </p:nvSpPr>
        <p:spPr>
          <a:xfrm>
            <a:off x="11721202" y="789708"/>
            <a:ext cx="259244" cy="443963"/>
          </a:xfrm>
          <a:prstGeom prst="rect">
            <a:avLst/>
          </a:prstGeom>
          <a:solidFill>
            <a:srgbClr val="B7E3E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FCD3889-F709-CD4D-9B77-156E61C0D898}"/>
              </a:ext>
            </a:extLst>
          </p:cNvPr>
          <p:cNvSpPr/>
          <p:nvPr/>
        </p:nvSpPr>
        <p:spPr>
          <a:xfrm>
            <a:off x="3012532" y="789708"/>
            <a:ext cx="2730938" cy="5748203"/>
          </a:xfrm>
          <a:prstGeom prst="rect">
            <a:avLst/>
          </a:prstGeom>
          <a:solidFill>
            <a:srgbClr val="B7E3EC">
              <a:alpha val="32385"/>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0E9469-6D95-FD49-A6F8-A87B19350033}"/>
              </a:ext>
            </a:extLst>
          </p:cNvPr>
          <p:cNvSpPr/>
          <p:nvPr/>
        </p:nvSpPr>
        <p:spPr>
          <a:xfrm>
            <a:off x="-62345" y="-120402"/>
            <a:ext cx="12285518" cy="4439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2" descr="A picture containing food, indoor, corn, plant&#10;&#10;Description automatically generated">
            <a:extLst>
              <a:ext uri="{FF2B5EF4-FFF2-40B4-BE49-F238E27FC236}">
                <a16:creationId xmlns:a16="http://schemas.microsoft.com/office/drawing/2014/main" id="{C1D84C71-2E9F-F342-BACE-2AC649C651BB}"/>
              </a:ext>
            </a:extLst>
          </p:cNvPr>
          <p:cNvPicPr>
            <a:picLocks noGrp="1" noChangeAspect="1"/>
          </p:cNvPicPr>
          <p:nvPr>
            <p:ph idx="1"/>
          </p:nvPr>
        </p:nvPicPr>
        <p:blipFill rotWithShape="1">
          <a:blip r:embed="rId2"/>
          <a:srcRect t="2583" b="3241"/>
          <a:stretch/>
        </p:blipFill>
        <p:spPr>
          <a:xfrm>
            <a:off x="341176" y="236057"/>
            <a:ext cx="4800233" cy="6040052"/>
          </a:xfrm>
        </p:spPr>
      </p:pic>
    </p:spTree>
    <p:extLst>
      <p:ext uri="{BB962C8B-B14F-4D97-AF65-F5344CB8AC3E}">
        <p14:creationId xmlns:p14="http://schemas.microsoft.com/office/powerpoint/2010/main" val="1115284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F3253476-7365-DB4B-9470-89C0A39C8512}"/>
              </a:ext>
            </a:extLst>
          </p:cNvPr>
          <p:cNvSpPr txBox="1">
            <a:spLocks/>
          </p:cNvSpPr>
          <p:nvPr/>
        </p:nvSpPr>
        <p:spPr>
          <a:xfrm>
            <a:off x="0" y="6561076"/>
            <a:ext cx="12188952" cy="36512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TRACE ANALYTICS, LLC | ERIN ZIMMERMAN | SALES@AIRCHECKLAB.COM | 1-800-247-1024 X 5</a:t>
            </a:r>
            <a:endPar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89984DCF-E224-0746-AFB8-8BEBA81C4FB1}"/>
              </a:ext>
            </a:extLst>
          </p:cNvPr>
          <p:cNvSpPr/>
          <p:nvPr/>
        </p:nvSpPr>
        <p:spPr>
          <a:xfrm>
            <a:off x="0" y="2637692"/>
            <a:ext cx="12188952" cy="2593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Content Placeholder 4" descr="Graphical user interface, chart, line chart&#10;&#10;Description automatically generated">
            <a:extLst>
              <a:ext uri="{FF2B5EF4-FFF2-40B4-BE49-F238E27FC236}">
                <a16:creationId xmlns:a16="http://schemas.microsoft.com/office/drawing/2014/main" id="{6D2294E2-3416-364E-8845-E2D3A375A5F0}"/>
              </a:ext>
            </a:extLst>
          </p:cNvPr>
          <p:cNvPicPr>
            <a:picLocks noGrp="1" noChangeAspect="1"/>
          </p:cNvPicPr>
          <p:nvPr>
            <p:ph idx="1"/>
          </p:nvPr>
        </p:nvPicPr>
        <p:blipFill rotWithShape="1">
          <a:blip r:embed="rId2"/>
          <a:srcRect l="9525" r="10974" b="55961"/>
          <a:stretch/>
        </p:blipFill>
        <p:spPr>
          <a:xfrm>
            <a:off x="395655" y="1452669"/>
            <a:ext cx="5512776" cy="3251645"/>
          </a:xfrm>
        </p:spPr>
      </p:pic>
      <p:pic>
        <p:nvPicPr>
          <p:cNvPr id="16" name="Content Placeholder 4" descr="Graphical user interface, chart, line chart&#10;&#10;Description automatically generated">
            <a:extLst>
              <a:ext uri="{FF2B5EF4-FFF2-40B4-BE49-F238E27FC236}">
                <a16:creationId xmlns:a16="http://schemas.microsoft.com/office/drawing/2014/main" id="{BC7BCC2F-B2E3-2C46-A4DB-BC17115330FF}"/>
              </a:ext>
            </a:extLst>
          </p:cNvPr>
          <p:cNvPicPr>
            <a:picLocks noChangeAspect="1"/>
          </p:cNvPicPr>
          <p:nvPr/>
        </p:nvPicPr>
        <p:blipFill rotWithShape="1">
          <a:blip r:embed="rId2"/>
          <a:srcRect l="8961" t="47395" r="10327" b="8035"/>
          <a:stretch/>
        </p:blipFill>
        <p:spPr>
          <a:xfrm>
            <a:off x="6164873" y="2942614"/>
            <a:ext cx="5767637" cy="3391373"/>
          </a:xfrm>
          <a:prstGeom prst="rect">
            <a:avLst/>
          </a:prstGeom>
        </p:spPr>
      </p:pic>
      <p:sp>
        <p:nvSpPr>
          <p:cNvPr id="20" name="Rectangle 19">
            <a:extLst>
              <a:ext uri="{FF2B5EF4-FFF2-40B4-BE49-F238E27FC236}">
                <a16:creationId xmlns:a16="http://schemas.microsoft.com/office/drawing/2014/main" id="{22DC6894-69A5-8641-A515-1184C8E245EB}"/>
              </a:ext>
            </a:extLst>
          </p:cNvPr>
          <p:cNvSpPr/>
          <p:nvPr/>
        </p:nvSpPr>
        <p:spPr>
          <a:xfrm>
            <a:off x="11721202" y="552352"/>
            <a:ext cx="259244" cy="443963"/>
          </a:xfrm>
          <a:prstGeom prst="rect">
            <a:avLst/>
          </a:prstGeom>
          <a:solidFill>
            <a:srgbClr val="B7E3EC"/>
          </a:solidFill>
          <a:ln>
            <a:solidFill>
              <a:srgbClr val="B7E3E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82040D05-E9A1-9F49-A4D0-CBC152C95DAA}"/>
              </a:ext>
            </a:extLst>
          </p:cNvPr>
          <p:cNvCxnSpPr>
            <a:cxnSpLocks/>
          </p:cNvCxnSpPr>
          <p:nvPr/>
        </p:nvCxnSpPr>
        <p:spPr>
          <a:xfrm flipH="1">
            <a:off x="0" y="774333"/>
            <a:ext cx="5908431" cy="0"/>
          </a:xfrm>
          <a:prstGeom prst="line">
            <a:avLst/>
          </a:prstGeom>
          <a:ln w="76200">
            <a:solidFill>
              <a:srgbClr val="B7E3EC"/>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E254FF7E-DD4E-A54C-A23B-5C43B5290396}"/>
              </a:ext>
            </a:extLst>
          </p:cNvPr>
          <p:cNvSpPr>
            <a:spLocks noGrp="1"/>
          </p:cNvSpPr>
          <p:nvPr>
            <p:ph type="title"/>
          </p:nvPr>
        </p:nvSpPr>
        <p:spPr>
          <a:xfrm>
            <a:off x="1170434" y="111552"/>
            <a:ext cx="10515600" cy="1325563"/>
          </a:xfrm>
        </p:spPr>
        <p:txBody>
          <a:bodyPr>
            <a:normAutofit/>
          </a:bodyPr>
          <a:lstStyle/>
          <a:p>
            <a:pPr algn="r"/>
            <a:r>
              <a:rPr lang="en-US" sz="3200" dirty="0"/>
              <a:t>UNDERSTANDING RESULTS</a:t>
            </a:r>
          </a:p>
        </p:txBody>
      </p:sp>
      <p:sp>
        <p:nvSpPr>
          <p:cNvPr id="26" name="TextBox 25">
            <a:extLst>
              <a:ext uri="{FF2B5EF4-FFF2-40B4-BE49-F238E27FC236}">
                <a16:creationId xmlns:a16="http://schemas.microsoft.com/office/drawing/2014/main" id="{09F5A1CE-2054-4A46-B2B4-69F62DF77E49}"/>
              </a:ext>
            </a:extLst>
          </p:cNvPr>
          <p:cNvSpPr txBox="1"/>
          <p:nvPr/>
        </p:nvSpPr>
        <p:spPr>
          <a:xfrm>
            <a:off x="7241932" y="1700279"/>
            <a:ext cx="54698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Create trend analyses with regular testing</a:t>
            </a:r>
          </a:p>
        </p:txBody>
      </p:sp>
      <p:sp>
        <p:nvSpPr>
          <p:cNvPr id="27" name="Left-Up Arrow 26">
            <a:extLst>
              <a:ext uri="{FF2B5EF4-FFF2-40B4-BE49-F238E27FC236}">
                <a16:creationId xmlns:a16="http://schemas.microsoft.com/office/drawing/2014/main" id="{8AC9A17D-F348-CB40-8B36-32B0007F0A46}"/>
              </a:ext>
            </a:extLst>
          </p:cNvPr>
          <p:cNvSpPr/>
          <p:nvPr/>
        </p:nvSpPr>
        <p:spPr>
          <a:xfrm rot="16200000">
            <a:off x="6367329" y="1491608"/>
            <a:ext cx="790845" cy="958361"/>
          </a:xfrm>
          <a:prstGeom prst="leftUpArrow">
            <a:avLst/>
          </a:prstGeom>
          <a:solidFill>
            <a:srgbClr val="B7E3EC"/>
          </a:solidFill>
          <a:ln>
            <a:solidFill>
              <a:srgbClr val="B7E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Left-Up Arrow 27">
            <a:extLst>
              <a:ext uri="{FF2B5EF4-FFF2-40B4-BE49-F238E27FC236}">
                <a16:creationId xmlns:a16="http://schemas.microsoft.com/office/drawing/2014/main" id="{FD6F7E0B-3CA9-2449-B0C6-B4F8B4EFCF1C}"/>
              </a:ext>
            </a:extLst>
          </p:cNvPr>
          <p:cNvSpPr/>
          <p:nvPr/>
        </p:nvSpPr>
        <p:spPr>
          <a:xfrm rot="5400000">
            <a:off x="4594214" y="4838109"/>
            <a:ext cx="790845" cy="958361"/>
          </a:xfrm>
          <a:prstGeom prst="leftUpArrow">
            <a:avLst/>
          </a:prstGeom>
          <a:solidFill>
            <a:srgbClr val="B7E3EC"/>
          </a:solidFill>
          <a:ln>
            <a:solidFill>
              <a:srgbClr val="B7E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738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BE9C2E-B2B1-0046-BB8D-0E57F9166FFB}"/>
              </a:ext>
            </a:extLst>
          </p:cNvPr>
          <p:cNvSpPr/>
          <p:nvPr/>
        </p:nvSpPr>
        <p:spPr>
          <a:xfrm>
            <a:off x="-17584" y="1198077"/>
            <a:ext cx="12231182" cy="53629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D6BFB9-D35E-E049-8A55-D133B24DB03B}"/>
              </a:ext>
            </a:extLst>
          </p:cNvPr>
          <p:cNvSpPr>
            <a:spLocks noGrp="1"/>
          </p:cNvSpPr>
          <p:nvPr>
            <p:ph type="title"/>
          </p:nvPr>
        </p:nvSpPr>
        <p:spPr>
          <a:xfrm>
            <a:off x="1205602" y="-8525"/>
            <a:ext cx="10515600" cy="1325563"/>
          </a:xfrm>
        </p:spPr>
        <p:txBody>
          <a:bodyPr>
            <a:normAutofit/>
          </a:bodyPr>
          <a:lstStyle/>
          <a:p>
            <a:pPr algn="r"/>
            <a:r>
              <a:rPr lang="en-US" sz="3200" dirty="0"/>
              <a:t>UNDERSTANDING RESULTS</a:t>
            </a:r>
          </a:p>
        </p:txBody>
      </p:sp>
      <p:sp>
        <p:nvSpPr>
          <p:cNvPr id="10" name="Footer Placeholder 2">
            <a:extLst>
              <a:ext uri="{FF2B5EF4-FFF2-40B4-BE49-F238E27FC236}">
                <a16:creationId xmlns:a16="http://schemas.microsoft.com/office/drawing/2014/main" id="{F3253476-7365-DB4B-9470-89C0A39C8512}"/>
              </a:ext>
            </a:extLst>
          </p:cNvPr>
          <p:cNvSpPr txBox="1">
            <a:spLocks/>
          </p:cNvSpPr>
          <p:nvPr/>
        </p:nvSpPr>
        <p:spPr>
          <a:xfrm>
            <a:off x="0" y="6561076"/>
            <a:ext cx="12188952" cy="365125"/>
          </a:xfrm>
          <a:prstGeom prst="rect">
            <a:avLst/>
          </a:prstGeom>
          <a:solidFill>
            <a:schemeClr val="bg1"/>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TRACE ANALYTICS, LLC | ERIN ZIMMERMAN | SALES@AIRCHECKLAB.COM | 1-800-247-1024 X 5</a:t>
            </a:r>
          </a:p>
        </p:txBody>
      </p:sp>
      <p:sp>
        <p:nvSpPr>
          <p:cNvPr id="15" name="Rectangle 14">
            <a:extLst>
              <a:ext uri="{FF2B5EF4-FFF2-40B4-BE49-F238E27FC236}">
                <a16:creationId xmlns:a16="http://schemas.microsoft.com/office/drawing/2014/main" id="{3EC74175-25FE-1340-B668-91B8C2AF89A5}"/>
              </a:ext>
            </a:extLst>
          </p:cNvPr>
          <p:cNvSpPr/>
          <p:nvPr/>
        </p:nvSpPr>
        <p:spPr>
          <a:xfrm>
            <a:off x="11721202" y="432275"/>
            <a:ext cx="259244" cy="443963"/>
          </a:xfrm>
          <a:prstGeom prst="rect">
            <a:avLst/>
          </a:prstGeom>
          <a:solidFill>
            <a:srgbClr val="B7E3EC"/>
          </a:solidFill>
          <a:ln>
            <a:solidFill>
              <a:srgbClr val="B7E3E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1C1CCA44-1F3B-3641-99C2-AC0CFC76B61E}"/>
              </a:ext>
            </a:extLst>
          </p:cNvPr>
          <p:cNvCxnSpPr>
            <a:cxnSpLocks/>
          </p:cNvCxnSpPr>
          <p:nvPr/>
        </p:nvCxnSpPr>
        <p:spPr>
          <a:xfrm flipH="1">
            <a:off x="-158262" y="654256"/>
            <a:ext cx="6066693" cy="0"/>
          </a:xfrm>
          <a:prstGeom prst="line">
            <a:avLst/>
          </a:prstGeom>
          <a:ln w="76200">
            <a:solidFill>
              <a:srgbClr val="B7E3EC"/>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0764C00D-60C0-FC49-BE8D-2E0015EE9691}"/>
              </a:ext>
            </a:extLst>
          </p:cNvPr>
          <p:cNvGraphicFramePr/>
          <p:nvPr/>
        </p:nvGraphicFramePr>
        <p:xfrm>
          <a:off x="2030476" y="1200781"/>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9103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1540273" y="1350439"/>
            <a:ext cx="9111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3B7F78-235D-7A42-99AC-D5E98C7F2DC3}"/>
              </a:ext>
            </a:extLst>
          </p:cNvPr>
          <p:cNvSpPr/>
          <p:nvPr/>
        </p:nvSpPr>
        <p:spPr>
          <a:xfrm>
            <a:off x="211554" y="744672"/>
            <a:ext cx="2730938" cy="5748203"/>
          </a:xfrm>
          <a:prstGeom prst="rect">
            <a:avLst/>
          </a:prstGeom>
          <a:solidFill>
            <a:srgbClr val="B7E3EC">
              <a:alpha val="32385"/>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3B7D08C-4FD1-CB48-849B-A9583796DD50}"/>
              </a:ext>
            </a:extLst>
          </p:cNvPr>
          <p:cNvSpPr/>
          <p:nvPr/>
        </p:nvSpPr>
        <p:spPr>
          <a:xfrm>
            <a:off x="-62345" y="-120402"/>
            <a:ext cx="12285518" cy="4439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8DD6460-6268-1E47-87FC-51582DDD0FE8}"/>
              </a:ext>
            </a:extLst>
          </p:cNvPr>
          <p:cNvSpPr/>
          <p:nvPr/>
        </p:nvSpPr>
        <p:spPr>
          <a:xfrm>
            <a:off x="11721202" y="789708"/>
            <a:ext cx="259244" cy="443963"/>
          </a:xfrm>
          <a:prstGeom prst="rect">
            <a:avLst/>
          </a:prstGeom>
          <a:solidFill>
            <a:srgbClr val="B7E3E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C312CAA-E298-0F4D-BE3E-A7D92893C167}"/>
              </a:ext>
            </a:extLst>
          </p:cNvPr>
          <p:cNvSpPr>
            <a:spLocks noGrp="1"/>
          </p:cNvSpPr>
          <p:nvPr>
            <p:ph type="title"/>
          </p:nvPr>
        </p:nvSpPr>
        <p:spPr>
          <a:xfrm>
            <a:off x="6928338" y="365125"/>
            <a:ext cx="5558307" cy="1325563"/>
          </a:xfrm>
        </p:spPr>
        <p:txBody>
          <a:bodyPr>
            <a:normAutofit/>
          </a:bodyPr>
          <a:lstStyle/>
          <a:p>
            <a:r>
              <a:rPr lang="en-US" sz="3200" dirty="0"/>
              <a:t>EXAMPLE REPORT</a:t>
            </a:r>
          </a:p>
        </p:txBody>
      </p:sp>
      <p:pic>
        <p:nvPicPr>
          <p:cNvPr id="16" name="Picture 15">
            <a:extLst>
              <a:ext uri="{FF2B5EF4-FFF2-40B4-BE49-F238E27FC236}">
                <a16:creationId xmlns:a16="http://schemas.microsoft.com/office/drawing/2014/main" id="{D65DEA82-C8F1-BA49-8DBA-CAB147D796D0}"/>
              </a:ext>
            </a:extLst>
          </p:cNvPr>
          <p:cNvPicPr>
            <a:picLocks noChangeAspect="1"/>
          </p:cNvPicPr>
          <p:nvPr/>
        </p:nvPicPr>
        <p:blipFill>
          <a:blip r:embed="rId2"/>
          <a:stretch>
            <a:fillRect/>
          </a:stretch>
        </p:blipFill>
        <p:spPr>
          <a:xfrm>
            <a:off x="211554" y="152400"/>
            <a:ext cx="5181600" cy="6705600"/>
          </a:xfrm>
          <a:prstGeom prst="rect">
            <a:avLst/>
          </a:prstGeom>
        </p:spPr>
      </p:pic>
      <p:sp>
        <p:nvSpPr>
          <p:cNvPr id="24" name="Footer Placeholder 2">
            <a:extLst>
              <a:ext uri="{FF2B5EF4-FFF2-40B4-BE49-F238E27FC236}">
                <a16:creationId xmlns:a16="http://schemas.microsoft.com/office/drawing/2014/main" id="{58821639-44A6-474A-B3CD-952FA8E28DFB}"/>
              </a:ext>
            </a:extLst>
          </p:cNvPr>
          <p:cNvSpPr txBox="1">
            <a:spLocks/>
          </p:cNvSpPr>
          <p:nvPr/>
        </p:nvSpPr>
        <p:spPr>
          <a:xfrm>
            <a:off x="0" y="6561076"/>
            <a:ext cx="12188952" cy="365125"/>
          </a:xfrm>
          <a:prstGeom prst="rect">
            <a:avLst/>
          </a:prstGeom>
          <a:solidFill>
            <a:schemeClr val="bg1"/>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TRACE ANALYTICS, LLC | ERIN ZIMMERMAN | SALES@AIRCHECKLAB.COM | 1-800-247-1024 X 5</a:t>
            </a:r>
          </a:p>
        </p:txBody>
      </p:sp>
      <p:sp>
        <p:nvSpPr>
          <p:cNvPr id="10" name="Rectangle 9">
            <a:extLst>
              <a:ext uri="{FF2B5EF4-FFF2-40B4-BE49-F238E27FC236}">
                <a16:creationId xmlns:a16="http://schemas.microsoft.com/office/drawing/2014/main" id="{4CFBF1AF-7E0A-CD41-A0B9-1BAC80BF8A6C}"/>
              </a:ext>
            </a:extLst>
          </p:cNvPr>
          <p:cNvSpPr/>
          <p:nvPr/>
        </p:nvSpPr>
        <p:spPr>
          <a:xfrm>
            <a:off x="5561535" y="1758889"/>
            <a:ext cx="6661638" cy="3963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ontent Placeholder 19">
            <a:extLst>
              <a:ext uri="{FF2B5EF4-FFF2-40B4-BE49-F238E27FC236}">
                <a16:creationId xmlns:a16="http://schemas.microsoft.com/office/drawing/2014/main" id="{5103D546-7F6A-2B4C-8062-3DC6F3E8CECC}"/>
              </a:ext>
            </a:extLst>
          </p:cNvPr>
          <p:cNvSpPr>
            <a:spLocks noGrp="1"/>
          </p:cNvSpPr>
          <p:nvPr>
            <p:ph sz="half" idx="2"/>
          </p:nvPr>
        </p:nvSpPr>
        <p:spPr>
          <a:xfrm>
            <a:off x="6217363" y="1758889"/>
            <a:ext cx="5181600" cy="3963226"/>
          </a:xfrm>
        </p:spPr>
        <p:txBody>
          <a:bodyPr anchor="ctr">
            <a:normAutofit/>
          </a:bodyPr>
          <a:lstStyle/>
          <a:p>
            <a:pPr>
              <a:buFont typeface="Courier New" panose="02070309020205020404" pitchFamily="49" charset="0"/>
              <a:buChar char="o"/>
            </a:pPr>
            <a:r>
              <a:rPr lang="en-US" sz="2000" dirty="0"/>
              <a:t>This report is an example of a baseline sample taken</a:t>
            </a:r>
          </a:p>
          <a:p>
            <a:pPr>
              <a:buFont typeface="Courier New" panose="02070309020205020404" pitchFamily="49" charset="0"/>
              <a:buChar char="o"/>
            </a:pPr>
            <a:r>
              <a:rPr lang="en-US" sz="2000" dirty="0"/>
              <a:t>Baseline testing is a good starting point</a:t>
            </a:r>
          </a:p>
          <a:p>
            <a:pPr>
              <a:buFont typeface="Courier New" panose="02070309020205020404" pitchFamily="49" charset="0"/>
              <a:buChar char="o"/>
            </a:pPr>
            <a:r>
              <a:rPr lang="en-US" sz="2000" dirty="0"/>
              <a:t>See purity classes, your results, and your limits</a:t>
            </a:r>
          </a:p>
          <a:p>
            <a:pPr>
              <a:buFont typeface="Courier New" panose="02070309020205020404" pitchFamily="49" charset="0"/>
              <a:buChar char="o"/>
            </a:pPr>
            <a:r>
              <a:rPr lang="en-US" sz="2000" dirty="0"/>
              <a:t>Trace Combines Total Oil (aerosol + vapor)</a:t>
            </a:r>
          </a:p>
          <a:p>
            <a:pPr>
              <a:buFont typeface="Courier New" panose="02070309020205020404" pitchFamily="49" charset="0"/>
              <a:buChar char="o"/>
            </a:pPr>
            <a:r>
              <a:rPr lang="en-US" sz="2000" dirty="0"/>
              <a:t>calibration information and sample documentation on the the back</a:t>
            </a:r>
          </a:p>
          <a:p>
            <a:pPr>
              <a:buFont typeface="Courier New" panose="02070309020205020404" pitchFamily="49" charset="0"/>
              <a:buChar char="o"/>
            </a:pPr>
            <a:endParaRPr lang="en-US" sz="2000" dirty="0"/>
          </a:p>
        </p:txBody>
      </p:sp>
    </p:spTree>
    <p:extLst>
      <p:ext uri="{BB962C8B-B14F-4D97-AF65-F5344CB8AC3E}">
        <p14:creationId xmlns:p14="http://schemas.microsoft.com/office/powerpoint/2010/main" val="3794985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A7E4DC-B521-7149-89FB-54166E0A33E7}"/>
              </a:ext>
            </a:extLst>
          </p:cNvPr>
          <p:cNvSpPr>
            <a:spLocks noGrp="1"/>
          </p:cNvSpPr>
          <p:nvPr>
            <p:ph type="title"/>
          </p:nvPr>
        </p:nvSpPr>
        <p:spPr/>
        <p:txBody>
          <a:bodyPr/>
          <a:lstStyle/>
          <a:p>
            <a:r>
              <a:rPr lang="en-US" dirty="0"/>
              <a:t>HAVE A QUESTION WE DIDN’T COVER?</a:t>
            </a:r>
          </a:p>
        </p:txBody>
      </p:sp>
      <p:sp>
        <p:nvSpPr>
          <p:cNvPr id="5" name="Footer Placeholder 2">
            <a:extLst>
              <a:ext uri="{FF2B5EF4-FFF2-40B4-BE49-F238E27FC236}">
                <a16:creationId xmlns:a16="http://schemas.microsoft.com/office/drawing/2014/main" id="{894ACD78-0EB3-954B-A560-8E11A72DE5B7}"/>
              </a:ext>
            </a:extLst>
          </p:cNvPr>
          <p:cNvSpPr txBox="1">
            <a:spLocks/>
          </p:cNvSpPr>
          <p:nvPr/>
        </p:nvSpPr>
        <p:spPr>
          <a:xfrm>
            <a:off x="0" y="6561076"/>
            <a:ext cx="12188952" cy="365125"/>
          </a:xfrm>
          <a:prstGeom prst="rect">
            <a:avLst/>
          </a:prstGeom>
          <a:solidFill>
            <a:schemeClr val="bg1"/>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TRACE ANALYTICS, LLC | ERIN ZIMMERMAN | SALES@AIRCHECKLAB.COM | 1-800-247-1024 X 5</a:t>
            </a:r>
          </a:p>
        </p:txBody>
      </p:sp>
    </p:spTree>
    <p:extLst>
      <p:ext uri="{BB962C8B-B14F-4D97-AF65-F5344CB8AC3E}">
        <p14:creationId xmlns:p14="http://schemas.microsoft.com/office/powerpoint/2010/main" val="2843661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326193" y="1081510"/>
            <a:ext cx="4300247"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Lifelong Career in Compressed Air</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Co-Owner Fluid-Aire Dynamics </a:t>
            </a:r>
          </a:p>
          <a:p>
            <a:pPr marL="1085850" lvl="1" indent="-342900">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Chicago, Milwaukee, Minneapolis, Detroit, and San Antonio</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Co-Owner and Product Director</a:t>
            </a:r>
          </a:p>
          <a:p>
            <a:pPr lvl="1">
              <a:buFont typeface="Arial" panose="020B0604020202020204" pitchFamily="34" charset="0"/>
              <a:buChar char="•"/>
              <a:defRPr/>
            </a:pPr>
            <a:r>
              <a:rPr lang="en-US" altLang="en-US" sz="2400" dirty="0" err="1">
                <a:solidFill>
                  <a:prstClr val="black"/>
                </a:solidFill>
                <a:latin typeface="Arial" panose="020B0604020202020204" pitchFamily="34" charset="0"/>
                <a:cs typeface="Arial" panose="020B0604020202020204" pitchFamily="34" charset="0"/>
              </a:rPr>
              <a:t>PneuTech</a:t>
            </a:r>
            <a:r>
              <a:rPr lang="en-US" altLang="en-US" sz="2400" dirty="0">
                <a:solidFill>
                  <a:prstClr val="black"/>
                </a:solidFill>
                <a:latin typeface="Arial" panose="020B0604020202020204" pitchFamily="34" charset="0"/>
                <a:cs typeface="Arial" panose="020B0604020202020204" pitchFamily="34" charset="0"/>
              </a:rPr>
              <a:t> USA and </a:t>
            </a:r>
            <a:r>
              <a:rPr lang="en-US" altLang="en-US" sz="2400" dirty="0" err="1">
                <a:solidFill>
                  <a:prstClr val="black"/>
                </a:solidFill>
                <a:latin typeface="Arial" panose="020B0604020202020204" pitchFamily="34" charset="0"/>
                <a:cs typeface="Arial" panose="020B0604020202020204" pitchFamily="34" charset="0"/>
              </a:rPr>
              <a:t>Unipipe</a:t>
            </a:r>
            <a:r>
              <a:rPr lang="en-US" altLang="en-US" sz="2400" dirty="0">
                <a:solidFill>
                  <a:prstClr val="black"/>
                </a:solidFill>
                <a:latin typeface="Arial" panose="020B0604020202020204" pitchFamily="34" charset="0"/>
                <a:cs typeface="Arial" panose="020B0604020202020204" pitchFamily="34" charset="0"/>
              </a:rPr>
              <a:t> </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5" name="Picture 14">
            <a:extLst>
              <a:ext uri="{FF2B5EF4-FFF2-40B4-BE49-F238E27FC236}">
                <a16:creationId xmlns:a16="http://schemas.microsoft.com/office/drawing/2014/main" id="{CFB487C5-6DA2-493E-8E96-47585AC5EFDC}"/>
              </a:ext>
            </a:extLst>
          </p:cNvPr>
          <p:cNvPicPr>
            <a:picLocks noChangeAspect="1"/>
          </p:cNvPicPr>
          <p:nvPr/>
        </p:nvPicPr>
        <p:blipFill>
          <a:blip r:embed="rId2"/>
          <a:stretch>
            <a:fillRect/>
          </a:stretch>
        </p:blipFill>
        <p:spPr>
          <a:xfrm>
            <a:off x="9067800" y="4029485"/>
            <a:ext cx="1371424" cy="707655"/>
          </a:xfrm>
          <a:prstGeom prst="rect">
            <a:avLst/>
          </a:prstGeom>
        </p:spPr>
      </p:pic>
      <p:pic>
        <p:nvPicPr>
          <p:cNvPr id="16" name="Picture 15">
            <a:extLst>
              <a:ext uri="{FF2B5EF4-FFF2-40B4-BE49-F238E27FC236}">
                <a16:creationId xmlns:a16="http://schemas.microsoft.com/office/drawing/2014/main" id="{70275901-AAFF-49F6-9613-FE9E9C198B16}"/>
              </a:ext>
            </a:extLst>
          </p:cNvPr>
          <p:cNvPicPr>
            <a:picLocks noChangeAspect="1"/>
          </p:cNvPicPr>
          <p:nvPr/>
        </p:nvPicPr>
        <p:blipFill>
          <a:blip r:embed="rId3"/>
          <a:stretch>
            <a:fillRect/>
          </a:stretch>
        </p:blipFill>
        <p:spPr>
          <a:xfrm>
            <a:off x="10515599" y="4054428"/>
            <a:ext cx="1611690" cy="644676"/>
          </a:xfrm>
          <a:prstGeom prst="rect">
            <a:avLst/>
          </a:prstGeom>
        </p:spPr>
      </p:pic>
      <p:pic>
        <p:nvPicPr>
          <p:cNvPr id="3" name="Picture 2" descr="A person in a white shirt&#10;&#10;Description automatically generated with medium confidence">
            <a:extLst>
              <a:ext uri="{FF2B5EF4-FFF2-40B4-BE49-F238E27FC236}">
                <a16:creationId xmlns:a16="http://schemas.microsoft.com/office/drawing/2014/main" id="{7145FF41-18E4-48D8-8EA4-3F6DFCA6C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24" y="1422275"/>
            <a:ext cx="3227451" cy="2105407"/>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Derrick Taylor</a:t>
              </a:r>
            </a:p>
            <a:p>
              <a:pPr algn="ctr" defTabSz="800100">
                <a:spcBef>
                  <a:spcPct val="0"/>
                </a:spcBef>
              </a:pPr>
              <a:r>
                <a:rPr lang="en-US" sz="1400" dirty="0" err="1"/>
                <a:t>Unipipe</a:t>
              </a:r>
              <a:endParaRPr lang="en-US" sz="1400" dirty="0"/>
            </a:p>
          </p:txBody>
        </p:sp>
      </p:grpSp>
    </p:spTree>
    <p:extLst>
      <p:ext uri="{BB962C8B-B14F-4D97-AF65-F5344CB8AC3E}">
        <p14:creationId xmlns:p14="http://schemas.microsoft.com/office/powerpoint/2010/main" val="262708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55"/>
        <p:cNvGrpSpPr/>
        <p:nvPr/>
      </p:nvGrpSpPr>
      <p:grpSpPr>
        <a:xfrm>
          <a:off x="0" y="0"/>
          <a:ext cx="0" cy="0"/>
          <a:chOff x="0" y="0"/>
          <a:chExt cx="0" cy="0"/>
        </a:xfrm>
      </p:grpSpPr>
      <p:pic>
        <p:nvPicPr>
          <p:cNvPr id="56" name="Google Shape;56;p1"/>
          <p:cNvPicPr preferRelativeResize="0"/>
          <p:nvPr/>
        </p:nvPicPr>
        <p:blipFill>
          <a:blip r:embed="rId3">
            <a:alphaModFix/>
          </a:blip>
          <a:stretch>
            <a:fillRect/>
          </a:stretch>
        </p:blipFill>
        <p:spPr>
          <a:xfrm>
            <a:off x="428" y="-18772"/>
            <a:ext cx="12191144" cy="685751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60"/>
        <p:cNvGrpSpPr/>
        <p:nvPr/>
      </p:nvGrpSpPr>
      <p:grpSpPr>
        <a:xfrm>
          <a:off x="0" y="0"/>
          <a:ext cx="0" cy="0"/>
          <a:chOff x="0" y="0"/>
          <a:chExt cx="0" cy="0"/>
        </a:xfrm>
      </p:grpSpPr>
      <p:pic>
        <p:nvPicPr>
          <p:cNvPr id="61" name="Google Shape;61;p3" descr="Calendar&#10;&#10;Description automatically generated"/>
          <p:cNvPicPr preferRelativeResize="0"/>
          <p:nvPr/>
        </p:nvPicPr>
        <p:blipFill rotWithShape="1">
          <a:blip r:embed="rId3">
            <a:alphaModFix/>
          </a:blip>
          <a:srcRect/>
          <a:stretch/>
        </p:blipFill>
        <p:spPr>
          <a:xfrm>
            <a:off x="135201" y="979989"/>
            <a:ext cx="9634260" cy="4944120"/>
          </a:xfrm>
          <a:prstGeom prst="rect">
            <a:avLst/>
          </a:prstGeom>
          <a:noFill/>
          <a:ln>
            <a:noFill/>
          </a:ln>
        </p:spPr>
      </p:pic>
      <p:grpSp>
        <p:nvGrpSpPr>
          <p:cNvPr id="62" name="Google Shape;62;p3"/>
          <p:cNvGrpSpPr/>
          <p:nvPr/>
        </p:nvGrpSpPr>
        <p:grpSpPr>
          <a:xfrm>
            <a:off x="428" y="6032076"/>
            <a:ext cx="11443293" cy="765185"/>
            <a:chOff x="0" y="9947340"/>
            <a:chExt cx="18870838" cy="1261846"/>
          </a:xfrm>
        </p:grpSpPr>
        <p:pic>
          <p:nvPicPr>
            <p:cNvPr id="63" name="Google Shape;63;p3"/>
            <p:cNvPicPr preferRelativeResize="0"/>
            <p:nvPr/>
          </p:nvPicPr>
          <p:blipFill rotWithShape="1">
            <a:blip r:embed="rId4">
              <a:alphaModFix/>
            </a:blip>
            <a:srcRect/>
            <a:stretch/>
          </p:blipFill>
          <p:spPr>
            <a:xfrm>
              <a:off x="1488415" y="10121576"/>
              <a:ext cx="17382423" cy="938568"/>
            </a:xfrm>
            <a:prstGeom prst="rect">
              <a:avLst/>
            </a:prstGeom>
            <a:noFill/>
            <a:ln>
              <a:noFill/>
            </a:ln>
          </p:spPr>
        </p:pic>
        <p:sp>
          <p:nvSpPr>
            <p:cNvPr id="64" name="Google Shape;64;p3"/>
            <p:cNvSpPr/>
            <p:nvPr/>
          </p:nvSpPr>
          <p:spPr>
            <a:xfrm>
              <a:off x="0" y="10076236"/>
              <a:ext cx="542925" cy="1009650"/>
            </a:xfrm>
            <a:custGeom>
              <a:avLst/>
              <a:gdLst/>
              <a:ahLst/>
              <a:cxnLst/>
              <a:rect l="l" t="t" r="r" b="b"/>
              <a:pathLst>
                <a:path w="542925" h="1009650" extrusionOk="0">
                  <a:moveTo>
                    <a:pt x="542671" y="666508"/>
                  </a:moveTo>
                  <a:lnTo>
                    <a:pt x="0" y="666508"/>
                  </a:lnTo>
                  <a:lnTo>
                    <a:pt x="0" y="1009040"/>
                  </a:lnTo>
                  <a:lnTo>
                    <a:pt x="542671" y="1009040"/>
                  </a:lnTo>
                  <a:lnTo>
                    <a:pt x="542671" y="666508"/>
                  </a:lnTo>
                  <a:close/>
                </a:path>
                <a:path w="542925" h="1009650" extrusionOk="0">
                  <a:moveTo>
                    <a:pt x="542671" y="0"/>
                  </a:moveTo>
                  <a:lnTo>
                    <a:pt x="0" y="0"/>
                  </a:lnTo>
                  <a:lnTo>
                    <a:pt x="0" y="162344"/>
                  </a:lnTo>
                  <a:lnTo>
                    <a:pt x="542671" y="162344"/>
                  </a:lnTo>
                  <a:lnTo>
                    <a:pt x="542671" y="0"/>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65" name="Google Shape;65;p3"/>
            <p:cNvSpPr/>
            <p:nvPr/>
          </p:nvSpPr>
          <p:spPr>
            <a:xfrm>
              <a:off x="0" y="10238578"/>
              <a:ext cx="560070" cy="504190"/>
            </a:xfrm>
            <a:custGeom>
              <a:avLst/>
              <a:gdLst/>
              <a:ahLst/>
              <a:cxnLst/>
              <a:rect l="l" t="t" r="r" b="b"/>
              <a:pathLst>
                <a:path w="560070" h="504190" extrusionOk="0">
                  <a:moveTo>
                    <a:pt x="559490" y="0"/>
                  </a:moveTo>
                  <a:lnTo>
                    <a:pt x="0" y="0"/>
                  </a:lnTo>
                  <a:lnTo>
                    <a:pt x="0" y="504162"/>
                  </a:lnTo>
                  <a:lnTo>
                    <a:pt x="559490" y="504162"/>
                  </a:lnTo>
                  <a:lnTo>
                    <a:pt x="559490" y="0"/>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66" name="Google Shape;66;p3"/>
            <p:cNvPicPr preferRelativeResize="0"/>
            <p:nvPr/>
          </p:nvPicPr>
          <p:blipFill rotWithShape="1">
            <a:blip r:embed="rId5">
              <a:alphaModFix/>
            </a:blip>
            <a:srcRect/>
            <a:stretch/>
          </p:blipFill>
          <p:spPr>
            <a:xfrm>
              <a:off x="1218968" y="10001297"/>
              <a:ext cx="270295" cy="1162927"/>
            </a:xfrm>
            <a:prstGeom prst="rect">
              <a:avLst/>
            </a:prstGeom>
            <a:noFill/>
            <a:ln>
              <a:noFill/>
            </a:ln>
          </p:spPr>
        </p:pic>
        <p:sp>
          <p:nvSpPr>
            <p:cNvPr id="67" name="Google Shape;67;p3"/>
            <p:cNvSpPr/>
            <p:nvPr/>
          </p:nvSpPr>
          <p:spPr>
            <a:xfrm>
              <a:off x="1218970" y="10238586"/>
              <a:ext cx="270510" cy="697865"/>
            </a:xfrm>
            <a:custGeom>
              <a:avLst/>
              <a:gdLst/>
              <a:ahLst/>
              <a:cxnLst/>
              <a:rect l="l" t="t" r="r" b="b"/>
              <a:pathLst>
                <a:path w="270509" h="697865" extrusionOk="0">
                  <a:moveTo>
                    <a:pt x="238882" y="0"/>
                  </a:moveTo>
                  <a:lnTo>
                    <a:pt x="31412" y="0"/>
                  </a:lnTo>
                  <a:lnTo>
                    <a:pt x="23500" y="42084"/>
                  </a:lnTo>
                  <a:lnTo>
                    <a:pt x="16612" y="87214"/>
                  </a:lnTo>
                  <a:lnTo>
                    <a:pt x="10819" y="135107"/>
                  </a:lnTo>
                  <a:lnTo>
                    <a:pt x="6191" y="185484"/>
                  </a:lnTo>
                  <a:lnTo>
                    <a:pt x="2798" y="238062"/>
                  </a:lnTo>
                  <a:lnTo>
                    <a:pt x="711" y="292561"/>
                  </a:lnTo>
                  <a:lnTo>
                    <a:pt x="0" y="348701"/>
                  </a:lnTo>
                  <a:lnTo>
                    <a:pt x="711" y="404848"/>
                  </a:lnTo>
                  <a:lnTo>
                    <a:pt x="2798" y="459351"/>
                  </a:lnTo>
                  <a:lnTo>
                    <a:pt x="6191" y="511932"/>
                  </a:lnTo>
                  <a:lnTo>
                    <a:pt x="10819" y="562310"/>
                  </a:lnTo>
                  <a:lnTo>
                    <a:pt x="16612" y="610204"/>
                  </a:lnTo>
                  <a:lnTo>
                    <a:pt x="23500" y="655335"/>
                  </a:lnTo>
                  <a:lnTo>
                    <a:pt x="31412" y="697423"/>
                  </a:lnTo>
                  <a:lnTo>
                    <a:pt x="238882" y="697423"/>
                  </a:lnTo>
                  <a:lnTo>
                    <a:pt x="246794" y="655335"/>
                  </a:lnTo>
                  <a:lnTo>
                    <a:pt x="253680" y="610204"/>
                  </a:lnTo>
                  <a:lnTo>
                    <a:pt x="259471" y="562310"/>
                  </a:lnTo>
                  <a:lnTo>
                    <a:pt x="264097" y="511932"/>
                  </a:lnTo>
                  <a:lnTo>
                    <a:pt x="267488" y="459351"/>
                  </a:lnTo>
                  <a:lnTo>
                    <a:pt x="269574" y="404848"/>
                  </a:lnTo>
                  <a:lnTo>
                    <a:pt x="270284" y="348701"/>
                  </a:lnTo>
                  <a:lnTo>
                    <a:pt x="269574" y="292561"/>
                  </a:lnTo>
                  <a:lnTo>
                    <a:pt x="267488" y="238062"/>
                  </a:lnTo>
                  <a:lnTo>
                    <a:pt x="264097" y="185484"/>
                  </a:lnTo>
                  <a:lnTo>
                    <a:pt x="259471" y="135107"/>
                  </a:lnTo>
                  <a:lnTo>
                    <a:pt x="253680" y="87214"/>
                  </a:lnTo>
                  <a:lnTo>
                    <a:pt x="246794" y="42084"/>
                  </a:lnTo>
                  <a:lnTo>
                    <a:pt x="23888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68" name="Google Shape;68;p3"/>
            <p:cNvSpPr/>
            <p:nvPr/>
          </p:nvSpPr>
          <p:spPr>
            <a:xfrm>
              <a:off x="1218970" y="10936010"/>
              <a:ext cx="270510" cy="250190"/>
            </a:xfrm>
            <a:custGeom>
              <a:avLst/>
              <a:gdLst/>
              <a:ahLst/>
              <a:cxnLst/>
              <a:rect l="l" t="t" r="r" b="b"/>
              <a:pathLst>
                <a:path w="270509" h="250190" extrusionOk="0">
                  <a:moveTo>
                    <a:pt x="238882" y="0"/>
                  </a:moveTo>
                  <a:lnTo>
                    <a:pt x="31412" y="0"/>
                  </a:lnTo>
                  <a:lnTo>
                    <a:pt x="18235" y="27142"/>
                  </a:lnTo>
                  <a:lnTo>
                    <a:pt x="8355" y="57400"/>
                  </a:lnTo>
                  <a:lnTo>
                    <a:pt x="2151" y="90231"/>
                  </a:lnTo>
                  <a:lnTo>
                    <a:pt x="0" y="125095"/>
                  </a:lnTo>
                  <a:lnTo>
                    <a:pt x="2151" y="159959"/>
                  </a:lnTo>
                  <a:lnTo>
                    <a:pt x="8355" y="192791"/>
                  </a:lnTo>
                  <a:lnTo>
                    <a:pt x="18235" y="223048"/>
                  </a:lnTo>
                  <a:lnTo>
                    <a:pt x="31412" y="250191"/>
                  </a:lnTo>
                  <a:lnTo>
                    <a:pt x="238882" y="250191"/>
                  </a:lnTo>
                  <a:lnTo>
                    <a:pt x="252058" y="223048"/>
                  </a:lnTo>
                  <a:lnTo>
                    <a:pt x="261934" y="192791"/>
                  </a:lnTo>
                  <a:lnTo>
                    <a:pt x="268134" y="159959"/>
                  </a:lnTo>
                  <a:lnTo>
                    <a:pt x="270284" y="125095"/>
                  </a:lnTo>
                  <a:lnTo>
                    <a:pt x="268134" y="90231"/>
                  </a:lnTo>
                  <a:lnTo>
                    <a:pt x="261934" y="57400"/>
                  </a:lnTo>
                  <a:lnTo>
                    <a:pt x="252058" y="27142"/>
                  </a:lnTo>
                  <a:lnTo>
                    <a:pt x="23888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69" name="Google Shape;69;p3"/>
            <p:cNvSpPr/>
            <p:nvPr/>
          </p:nvSpPr>
          <p:spPr>
            <a:xfrm>
              <a:off x="1218970" y="9979314"/>
              <a:ext cx="270510" cy="259715"/>
            </a:xfrm>
            <a:custGeom>
              <a:avLst/>
              <a:gdLst/>
              <a:ahLst/>
              <a:cxnLst/>
              <a:rect l="l" t="t" r="r" b="b"/>
              <a:pathLst>
                <a:path w="270509" h="259715" extrusionOk="0">
                  <a:moveTo>
                    <a:pt x="238882" y="0"/>
                  </a:moveTo>
                  <a:lnTo>
                    <a:pt x="31412" y="0"/>
                  </a:lnTo>
                  <a:lnTo>
                    <a:pt x="18235" y="28129"/>
                  </a:lnTo>
                  <a:lnTo>
                    <a:pt x="8355" y="59483"/>
                  </a:lnTo>
                  <a:lnTo>
                    <a:pt x="2151" y="93506"/>
                  </a:lnTo>
                  <a:lnTo>
                    <a:pt x="0" y="129640"/>
                  </a:lnTo>
                  <a:lnTo>
                    <a:pt x="2151" y="165767"/>
                  </a:lnTo>
                  <a:lnTo>
                    <a:pt x="8355" y="199787"/>
                  </a:lnTo>
                  <a:lnTo>
                    <a:pt x="18235" y="231140"/>
                  </a:lnTo>
                  <a:lnTo>
                    <a:pt x="31412" y="259269"/>
                  </a:lnTo>
                  <a:lnTo>
                    <a:pt x="238882" y="259269"/>
                  </a:lnTo>
                  <a:lnTo>
                    <a:pt x="252058" y="231140"/>
                  </a:lnTo>
                  <a:lnTo>
                    <a:pt x="261934" y="199787"/>
                  </a:lnTo>
                  <a:lnTo>
                    <a:pt x="268134" y="165767"/>
                  </a:lnTo>
                  <a:lnTo>
                    <a:pt x="270284" y="129640"/>
                  </a:lnTo>
                  <a:lnTo>
                    <a:pt x="268134" y="93506"/>
                  </a:lnTo>
                  <a:lnTo>
                    <a:pt x="261934" y="59483"/>
                  </a:lnTo>
                  <a:lnTo>
                    <a:pt x="252058" y="28129"/>
                  </a:lnTo>
                  <a:lnTo>
                    <a:pt x="23888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70" name="Google Shape;70;p3"/>
            <p:cNvPicPr preferRelativeResize="0"/>
            <p:nvPr/>
          </p:nvPicPr>
          <p:blipFill rotWithShape="1">
            <a:blip r:embed="rId6">
              <a:alphaModFix/>
            </a:blip>
            <a:srcRect/>
            <a:stretch/>
          </p:blipFill>
          <p:spPr>
            <a:xfrm>
              <a:off x="885931" y="9947340"/>
              <a:ext cx="333036" cy="1261846"/>
            </a:xfrm>
            <a:prstGeom prst="rect">
              <a:avLst/>
            </a:prstGeom>
            <a:noFill/>
            <a:ln>
              <a:noFill/>
            </a:ln>
          </p:spPr>
        </p:pic>
        <p:pic>
          <p:nvPicPr>
            <p:cNvPr id="71" name="Google Shape;71;p3"/>
            <p:cNvPicPr preferRelativeResize="0"/>
            <p:nvPr/>
          </p:nvPicPr>
          <p:blipFill rotWithShape="1">
            <a:blip r:embed="rId7">
              <a:alphaModFix/>
            </a:blip>
            <a:srcRect/>
            <a:stretch/>
          </p:blipFill>
          <p:spPr>
            <a:xfrm>
              <a:off x="609887" y="9989308"/>
              <a:ext cx="278734" cy="1174917"/>
            </a:xfrm>
            <a:prstGeom prst="rect">
              <a:avLst/>
            </a:prstGeom>
            <a:noFill/>
            <a:ln>
              <a:noFill/>
            </a:ln>
          </p:spPr>
        </p:pic>
      </p:grpSp>
      <p:pic>
        <p:nvPicPr>
          <p:cNvPr id="72" name="Google Shape;72;p3"/>
          <p:cNvPicPr preferRelativeResize="0"/>
          <p:nvPr/>
        </p:nvPicPr>
        <p:blipFill rotWithShape="1">
          <a:blip r:embed="rId8">
            <a:alphaModFix/>
          </a:blip>
          <a:srcRect/>
          <a:stretch/>
        </p:blipFill>
        <p:spPr>
          <a:xfrm>
            <a:off x="328281" y="6057519"/>
            <a:ext cx="43621" cy="712477"/>
          </a:xfrm>
          <a:prstGeom prst="rect">
            <a:avLst/>
          </a:prstGeom>
          <a:noFill/>
          <a:ln>
            <a:noFill/>
          </a:ln>
        </p:spPr>
      </p:pic>
      <p:pic>
        <p:nvPicPr>
          <p:cNvPr id="73" name="Google Shape;73;p3"/>
          <p:cNvPicPr preferRelativeResize="0"/>
          <p:nvPr/>
        </p:nvPicPr>
        <p:blipFill rotWithShape="1">
          <a:blip r:embed="rId9">
            <a:alphaModFix/>
          </a:blip>
          <a:srcRect/>
          <a:stretch/>
        </p:blipFill>
        <p:spPr>
          <a:xfrm>
            <a:off x="658000" y="6102690"/>
            <a:ext cx="73401" cy="100805"/>
          </a:xfrm>
          <a:prstGeom prst="rect">
            <a:avLst/>
          </a:prstGeom>
          <a:noFill/>
          <a:ln>
            <a:noFill/>
          </a:ln>
        </p:spPr>
      </p:pic>
      <p:pic>
        <p:nvPicPr>
          <p:cNvPr id="74" name="Google Shape;74;p3"/>
          <p:cNvPicPr preferRelativeResize="0"/>
          <p:nvPr/>
        </p:nvPicPr>
        <p:blipFill rotWithShape="1">
          <a:blip r:embed="rId10">
            <a:alphaModFix/>
          </a:blip>
          <a:srcRect/>
          <a:stretch/>
        </p:blipFill>
        <p:spPr>
          <a:xfrm>
            <a:off x="658000" y="6597269"/>
            <a:ext cx="73401" cy="100812"/>
          </a:xfrm>
          <a:prstGeom prst="rect">
            <a:avLst/>
          </a:prstGeom>
          <a:noFill/>
          <a:ln>
            <a:noFill/>
          </a:ln>
        </p:spPr>
      </p:pic>
      <p:sp>
        <p:nvSpPr>
          <p:cNvPr id="75" name="Google Shape;75;p3"/>
          <p:cNvSpPr/>
          <p:nvPr/>
        </p:nvSpPr>
        <p:spPr>
          <a:xfrm>
            <a:off x="11957395" y="6514408"/>
            <a:ext cx="234504" cy="207935"/>
          </a:xfrm>
          <a:custGeom>
            <a:avLst/>
            <a:gdLst/>
            <a:ahLst/>
            <a:cxnLst/>
            <a:rect l="l" t="t" r="r" b="b"/>
            <a:pathLst>
              <a:path w="386715" h="342900" extrusionOk="0">
                <a:moveTo>
                  <a:pt x="0" y="342534"/>
                </a:moveTo>
                <a:lnTo>
                  <a:pt x="386176" y="342534"/>
                </a:lnTo>
                <a:lnTo>
                  <a:pt x="386176" y="0"/>
                </a:lnTo>
                <a:lnTo>
                  <a:pt x="0" y="0"/>
                </a:lnTo>
                <a:lnTo>
                  <a:pt x="0" y="342534"/>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nvGrpSpPr>
          <p:cNvPr id="76" name="Google Shape;76;p3"/>
          <p:cNvGrpSpPr/>
          <p:nvPr/>
        </p:nvGrpSpPr>
        <p:grpSpPr>
          <a:xfrm>
            <a:off x="11947203" y="6110226"/>
            <a:ext cx="244695" cy="404198"/>
            <a:chOff x="19701116" y="10076216"/>
            <a:chExt cx="403521" cy="666552"/>
          </a:xfrm>
        </p:grpSpPr>
        <p:sp>
          <p:nvSpPr>
            <p:cNvPr id="77" name="Google Shape;77;p3"/>
            <p:cNvSpPr/>
            <p:nvPr/>
          </p:nvSpPr>
          <p:spPr>
            <a:xfrm>
              <a:off x="19717922" y="10076216"/>
              <a:ext cx="386715" cy="162560"/>
            </a:xfrm>
            <a:custGeom>
              <a:avLst/>
              <a:gdLst/>
              <a:ahLst/>
              <a:cxnLst/>
              <a:rect l="l" t="t" r="r" b="b"/>
              <a:pathLst>
                <a:path w="386715" h="162559" extrusionOk="0">
                  <a:moveTo>
                    <a:pt x="0" y="162361"/>
                  </a:moveTo>
                  <a:lnTo>
                    <a:pt x="386176" y="162361"/>
                  </a:lnTo>
                  <a:lnTo>
                    <a:pt x="386176" y="0"/>
                  </a:lnTo>
                  <a:lnTo>
                    <a:pt x="0" y="0"/>
                  </a:lnTo>
                  <a:lnTo>
                    <a:pt x="0" y="162361"/>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78" name="Google Shape;78;p3"/>
            <p:cNvSpPr/>
            <p:nvPr/>
          </p:nvSpPr>
          <p:spPr>
            <a:xfrm>
              <a:off x="19701116" y="10238578"/>
              <a:ext cx="403225" cy="504190"/>
            </a:xfrm>
            <a:custGeom>
              <a:avLst/>
              <a:gdLst/>
              <a:ahLst/>
              <a:cxnLst/>
              <a:rect l="l" t="t" r="r" b="b"/>
              <a:pathLst>
                <a:path w="403225" h="504190" extrusionOk="0">
                  <a:moveTo>
                    <a:pt x="0" y="504162"/>
                  </a:moveTo>
                  <a:lnTo>
                    <a:pt x="402982" y="504162"/>
                  </a:lnTo>
                  <a:lnTo>
                    <a:pt x="402982" y="0"/>
                  </a:lnTo>
                  <a:lnTo>
                    <a:pt x="0" y="0"/>
                  </a:lnTo>
                  <a:lnTo>
                    <a:pt x="0" y="504162"/>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grpSp>
        <p:nvGrpSpPr>
          <p:cNvPr id="79" name="Google Shape;79;p3"/>
          <p:cNvGrpSpPr/>
          <p:nvPr/>
        </p:nvGrpSpPr>
        <p:grpSpPr>
          <a:xfrm>
            <a:off x="11383382" y="6032076"/>
            <a:ext cx="575237" cy="765185"/>
            <a:chOff x="18771334" y="9947340"/>
            <a:chExt cx="948608" cy="1261846"/>
          </a:xfrm>
        </p:grpSpPr>
        <p:pic>
          <p:nvPicPr>
            <p:cNvPr id="80" name="Google Shape;80;p3"/>
            <p:cNvPicPr preferRelativeResize="0"/>
            <p:nvPr/>
          </p:nvPicPr>
          <p:blipFill rotWithShape="1">
            <a:blip r:embed="rId11">
              <a:alphaModFix/>
            </a:blip>
            <a:srcRect/>
            <a:stretch/>
          </p:blipFill>
          <p:spPr>
            <a:xfrm>
              <a:off x="18771334" y="10001297"/>
              <a:ext cx="270284" cy="1162927"/>
            </a:xfrm>
            <a:prstGeom prst="rect">
              <a:avLst/>
            </a:prstGeom>
            <a:noFill/>
            <a:ln>
              <a:noFill/>
            </a:ln>
          </p:spPr>
        </p:pic>
        <p:sp>
          <p:nvSpPr>
            <p:cNvPr id="81" name="Google Shape;81;p3"/>
            <p:cNvSpPr/>
            <p:nvPr/>
          </p:nvSpPr>
          <p:spPr>
            <a:xfrm>
              <a:off x="18771342" y="10238586"/>
              <a:ext cx="270510" cy="697865"/>
            </a:xfrm>
            <a:custGeom>
              <a:avLst/>
              <a:gdLst/>
              <a:ahLst/>
              <a:cxnLst/>
              <a:rect l="l" t="t" r="r" b="b"/>
              <a:pathLst>
                <a:path w="270509" h="697865" extrusionOk="0">
                  <a:moveTo>
                    <a:pt x="238872" y="0"/>
                  </a:moveTo>
                  <a:lnTo>
                    <a:pt x="31402" y="0"/>
                  </a:lnTo>
                  <a:lnTo>
                    <a:pt x="23490" y="42084"/>
                  </a:lnTo>
                  <a:lnTo>
                    <a:pt x="16604" y="87214"/>
                  </a:lnTo>
                  <a:lnTo>
                    <a:pt x="10813" y="135107"/>
                  </a:lnTo>
                  <a:lnTo>
                    <a:pt x="6187" y="185484"/>
                  </a:lnTo>
                  <a:lnTo>
                    <a:pt x="2796" y="238062"/>
                  </a:lnTo>
                  <a:lnTo>
                    <a:pt x="710" y="292561"/>
                  </a:lnTo>
                  <a:lnTo>
                    <a:pt x="0" y="348701"/>
                  </a:lnTo>
                  <a:lnTo>
                    <a:pt x="710" y="404848"/>
                  </a:lnTo>
                  <a:lnTo>
                    <a:pt x="2796" y="459351"/>
                  </a:lnTo>
                  <a:lnTo>
                    <a:pt x="6187" y="511932"/>
                  </a:lnTo>
                  <a:lnTo>
                    <a:pt x="10813" y="562310"/>
                  </a:lnTo>
                  <a:lnTo>
                    <a:pt x="16604" y="610204"/>
                  </a:lnTo>
                  <a:lnTo>
                    <a:pt x="23490" y="655335"/>
                  </a:lnTo>
                  <a:lnTo>
                    <a:pt x="31402" y="697423"/>
                  </a:lnTo>
                  <a:lnTo>
                    <a:pt x="238872" y="697423"/>
                  </a:lnTo>
                  <a:lnTo>
                    <a:pt x="246784" y="655335"/>
                  </a:lnTo>
                  <a:lnTo>
                    <a:pt x="253671" y="610204"/>
                  </a:lnTo>
                  <a:lnTo>
                    <a:pt x="259465" y="562310"/>
                  </a:lnTo>
                  <a:lnTo>
                    <a:pt x="264093" y="511932"/>
                  </a:lnTo>
                  <a:lnTo>
                    <a:pt x="267486" y="459351"/>
                  </a:lnTo>
                  <a:lnTo>
                    <a:pt x="269573" y="404848"/>
                  </a:lnTo>
                  <a:lnTo>
                    <a:pt x="270284" y="348701"/>
                  </a:lnTo>
                  <a:lnTo>
                    <a:pt x="269573" y="292561"/>
                  </a:lnTo>
                  <a:lnTo>
                    <a:pt x="267486" y="238062"/>
                  </a:lnTo>
                  <a:lnTo>
                    <a:pt x="264093" y="185484"/>
                  </a:lnTo>
                  <a:lnTo>
                    <a:pt x="259465" y="135107"/>
                  </a:lnTo>
                  <a:lnTo>
                    <a:pt x="253671" y="87214"/>
                  </a:lnTo>
                  <a:lnTo>
                    <a:pt x="246784" y="42084"/>
                  </a:lnTo>
                  <a:lnTo>
                    <a:pt x="23887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82" name="Google Shape;82;p3"/>
            <p:cNvSpPr/>
            <p:nvPr/>
          </p:nvSpPr>
          <p:spPr>
            <a:xfrm>
              <a:off x="18771342" y="10936010"/>
              <a:ext cx="270510" cy="250190"/>
            </a:xfrm>
            <a:custGeom>
              <a:avLst/>
              <a:gdLst/>
              <a:ahLst/>
              <a:cxnLst/>
              <a:rect l="l" t="t" r="r" b="b"/>
              <a:pathLst>
                <a:path w="270509" h="250190" extrusionOk="0">
                  <a:moveTo>
                    <a:pt x="238872" y="0"/>
                  </a:moveTo>
                  <a:lnTo>
                    <a:pt x="31402" y="0"/>
                  </a:lnTo>
                  <a:lnTo>
                    <a:pt x="18226" y="27142"/>
                  </a:lnTo>
                  <a:lnTo>
                    <a:pt x="8350" y="57400"/>
                  </a:lnTo>
                  <a:lnTo>
                    <a:pt x="2150" y="90231"/>
                  </a:lnTo>
                  <a:lnTo>
                    <a:pt x="0" y="125095"/>
                  </a:lnTo>
                  <a:lnTo>
                    <a:pt x="2150" y="159959"/>
                  </a:lnTo>
                  <a:lnTo>
                    <a:pt x="8350" y="192791"/>
                  </a:lnTo>
                  <a:lnTo>
                    <a:pt x="18226" y="223048"/>
                  </a:lnTo>
                  <a:lnTo>
                    <a:pt x="31402" y="250191"/>
                  </a:lnTo>
                  <a:lnTo>
                    <a:pt x="238872" y="250191"/>
                  </a:lnTo>
                  <a:lnTo>
                    <a:pt x="252049" y="223048"/>
                  </a:lnTo>
                  <a:lnTo>
                    <a:pt x="261929" y="192791"/>
                  </a:lnTo>
                  <a:lnTo>
                    <a:pt x="268133" y="159959"/>
                  </a:lnTo>
                  <a:lnTo>
                    <a:pt x="270284" y="125095"/>
                  </a:lnTo>
                  <a:lnTo>
                    <a:pt x="268133" y="90231"/>
                  </a:lnTo>
                  <a:lnTo>
                    <a:pt x="261929" y="57400"/>
                  </a:lnTo>
                  <a:lnTo>
                    <a:pt x="252049" y="27142"/>
                  </a:lnTo>
                  <a:lnTo>
                    <a:pt x="23887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83" name="Google Shape;83;p3"/>
            <p:cNvSpPr/>
            <p:nvPr/>
          </p:nvSpPr>
          <p:spPr>
            <a:xfrm>
              <a:off x="18771342" y="9979313"/>
              <a:ext cx="270510" cy="259715"/>
            </a:xfrm>
            <a:custGeom>
              <a:avLst/>
              <a:gdLst/>
              <a:ahLst/>
              <a:cxnLst/>
              <a:rect l="l" t="t" r="r" b="b"/>
              <a:pathLst>
                <a:path w="270509" h="259715" extrusionOk="0">
                  <a:moveTo>
                    <a:pt x="238872" y="0"/>
                  </a:moveTo>
                  <a:lnTo>
                    <a:pt x="31402" y="0"/>
                  </a:lnTo>
                  <a:lnTo>
                    <a:pt x="18226" y="28129"/>
                  </a:lnTo>
                  <a:lnTo>
                    <a:pt x="8350" y="59483"/>
                  </a:lnTo>
                  <a:lnTo>
                    <a:pt x="2150" y="93506"/>
                  </a:lnTo>
                  <a:lnTo>
                    <a:pt x="0" y="129640"/>
                  </a:lnTo>
                  <a:lnTo>
                    <a:pt x="2150" y="165767"/>
                  </a:lnTo>
                  <a:lnTo>
                    <a:pt x="8350" y="199787"/>
                  </a:lnTo>
                  <a:lnTo>
                    <a:pt x="18226" y="231140"/>
                  </a:lnTo>
                  <a:lnTo>
                    <a:pt x="31402" y="259269"/>
                  </a:lnTo>
                  <a:lnTo>
                    <a:pt x="238872" y="259269"/>
                  </a:lnTo>
                  <a:lnTo>
                    <a:pt x="252049" y="231140"/>
                  </a:lnTo>
                  <a:lnTo>
                    <a:pt x="261929" y="199787"/>
                  </a:lnTo>
                  <a:lnTo>
                    <a:pt x="268133" y="165767"/>
                  </a:lnTo>
                  <a:lnTo>
                    <a:pt x="270284" y="129640"/>
                  </a:lnTo>
                  <a:lnTo>
                    <a:pt x="268133" y="93506"/>
                  </a:lnTo>
                  <a:lnTo>
                    <a:pt x="261929" y="59483"/>
                  </a:lnTo>
                  <a:lnTo>
                    <a:pt x="252049" y="28129"/>
                  </a:lnTo>
                  <a:lnTo>
                    <a:pt x="23887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84" name="Google Shape;84;p3"/>
            <p:cNvPicPr preferRelativeResize="0"/>
            <p:nvPr/>
          </p:nvPicPr>
          <p:blipFill rotWithShape="1">
            <a:blip r:embed="rId12">
              <a:alphaModFix/>
            </a:blip>
            <a:srcRect/>
            <a:stretch/>
          </p:blipFill>
          <p:spPr>
            <a:xfrm>
              <a:off x="19041616" y="9947340"/>
              <a:ext cx="678326" cy="1261846"/>
            </a:xfrm>
            <a:prstGeom prst="rect">
              <a:avLst/>
            </a:prstGeom>
            <a:noFill/>
            <a:ln>
              <a:noFill/>
            </a:ln>
          </p:spPr>
        </p:pic>
        <p:pic>
          <p:nvPicPr>
            <p:cNvPr id="85" name="Google Shape;85;p3"/>
            <p:cNvPicPr preferRelativeResize="0"/>
            <p:nvPr/>
          </p:nvPicPr>
          <p:blipFill rotWithShape="1">
            <a:blip r:embed="rId13">
              <a:alphaModFix/>
            </a:blip>
            <a:srcRect/>
            <a:stretch/>
          </p:blipFill>
          <p:spPr>
            <a:xfrm>
              <a:off x="19055168" y="10063787"/>
              <a:ext cx="121044" cy="166246"/>
            </a:xfrm>
            <a:prstGeom prst="rect">
              <a:avLst/>
            </a:prstGeom>
            <a:noFill/>
            <a:ln>
              <a:noFill/>
            </a:ln>
          </p:spPr>
        </p:pic>
        <p:pic>
          <p:nvPicPr>
            <p:cNvPr id="86" name="Google Shape;86;p3"/>
            <p:cNvPicPr preferRelativeResize="0"/>
            <p:nvPr/>
          </p:nvPicPr>
          <p:blipFill rotWithShape="1">
            <a:blip r:embed="rId14">
              <a:alphaModFix/>
            </a:blip>
            <a:srcRect/>
            <a:stretch/>
          </p:blipFill>
          <p:spPr>
            <a:xfrm>
              <a:off x="19055168" y="10879385"/>
              <a:ext cx="121044" cy="166256"/>
            </a:xfrm>
            <a:prstGeom prst="rect">
              <a:avLst/>
            </a:prstGeom>
            <a:noFill/>
            <a:ln>
              <a:noFill/>
            </a:ln>
          </p:spPr>
        </p:pic>
      </p:grpSp>
      <p:sp>
        <p:nvSpPr>
          <p:cNvPr id="87" name="Google Shape;87;p3"/>
          <p:cNvSpPr/>
          <p:nvPr/>
        </p:nvSpPr>
        <p:spPr>
          <a:xfrm>
            <a:off x="9495501" y="6540181"/>
            <a:ext cx="412789" cy="20408"/>
          </a:xfrm>
          <a:custGeom>
            <a:avLst/>
            <a:gdLst/>
            <a:ahLst/>
            <a:cxnLst/>
            <a:rect l="l" t="t" r="r" b="b"/>
            <a:pathLst>
              <a:path w="680719" h="33654" extrusionOk="0">
                <a:moveTo>
                  <a:pt x="680241" y="0"/>
                </a:moveTo>
                <a:lnTo>
                  <a:pt x="0" y="0"/>
                </a:lnTo>
                <a:lnTo>
                  <a:pt x="0" y="33548"/>
                </a:lnTo>
                <a:lnTo>
                  <a:pt x="680241" y="33548"/>
                </a:lnTo>
                <a:lnTo>
                  <a:pt x="680241"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88" name="Google Shape;88;p3"/>
          <p:cNvSpPr/>
          <p:nvPr/>
        </p:nvSpPr>
        <p:spPr>
          <a:xfrm>
            <a:off x="10280699" y="6540060"/>
            <a:ext cx="410094" cy="20793"/>
          </a:xfrm>
          <a:custGeom>
            <a:avLst/>
            <a:gdLst/>
            <a:ahLst/>
            <a:cxnLst/>
            <a:rect l="l" t="t" r="r" b="b"/>
            <a:pathLst>
              <a:path w="676275" h="34290" extrusionOk="0">
                <a:moveTo>
                  <a:pt x="676105" y="0"/>
                </a:moveTo>
                <a:lnTo>
                  <a:pt x="0" y="0"/>
                </a:lnTo>
                <a:lnTo>
                  <a:pt x="0" y="33894"/>
                </a:lnTo>
                <a:lnTo>
                  <a:pt x="676105" y="33894"/>
                </a:lnTo>
                <a:lnTo>
                  <a:pt x="67610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89" name="Google Shape;89;p3"/>
          <p:cNvSpPr/>
          <p:nvPr/>
        </p:nvSpPr>
        <p:spPr>
          <a:xfrm>
            <a:off x="9962415" y="6540194"/>
            <a:ext cx="264154" cy="20408"/>
          </a:xfrm>
          <a:custGeom>
            <a:avLst/>
            <a:gdLst/>
            <a:ahLst/>
            <a:cxnLst/>
            <a:rect l="l" t="t" r="r" b="b"/>
            <a:pathLst>
              <a:path w="435609" h="33654" extrusionOk="0">
                <a:moveTo>
                  <a:pt x="435054" y="0"/>
                </a:moveTo>
                <a:lnTo>
                  <a:pt x="0" y="0"/>
                </a:lnTo>
                <a:lnTo>
                  <a:pt x="0" y="33653"/>
                </a:lnTo>
                <a:lnTo>
                  <a:pt x="435054" y="33653"/>
                </a:lnTo>
                <a:lnTo>
                  <a:pt x="435054"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90" name="Google Shape;90;p3"/>
          <p:cNvSpPr/>
          <p:nvPr/>
        </p:nvSpPr>
        <p:spPr>
          <a:xfrm>
            <a:off x="9491058" y="6281871"/>
            <a:ext cx="313443" cy="226033"/>
          </a:xfrm>
          <a:custGeom>
            <a:avLst/>
            <a:gdLst/>
            <a:ahLst/>
            <a:cxnLst/>
            <a:rect l="l" t="t" r="r" b="b"/>
            <a:pathLst>
              <a:path w="516890" h="372745" extrusionOk="0">
                <a:moveTo>
                  <a:pt x="379975" y="0"/>
                </a:moveTo>
                <a:lnTo>
                  <a:pt x="327071" y="4545"/>
                </a:lnTo>
                <a:lnTo>
                  <a:pt x="279174" y="23606"/>
                </a:lnTo>
                <a:lnTo>
                  <a:pt x="238301" y="62886"/>
                </a:lnTo>
                <a:lnTo>
                  <a:pt x="225228" y="118588"/>
                </a:lnTo>
                <a:lnTo>
                  <a:pt x="225925" y="154777"/>
                </a:lnTo>
                <a:lnTo>
                  <a:pt x="225932" y="190991"/>
                </a:lnTo>
                <a:lnTo>
                  <a:pt x="225708" y="227217"/>
                </a:lnTo>
                <a:lnTo>
                  <a:pt x="225710" y="263442"/>
                </a:lnTo>
                <a:lnTo>
                  <a:pt x="224269" y="277037"/>
                </a:lnTo>
                <a:lnTo>
                  <a:pt x="176680" y="320752"/>
                </a:lnTo>
                <a:lnTo>
                  <a:pt x="147441" y="325401"/>
                </a:lnTo>
                <a:lnTo>
                  <a:pt x="117961" y="321988"/>
                </a:lnTo>
                <a:lnTo>
                  <a:pt x="79887" y="301163"/>
                </a:lnTo>
                <a:lnTo>
                  <a:pt x="64762" y="262018"/>
                </a:lnTo>
                <a:lnTo>
                  <a:pt x="64981" y="211971"/>
                </a:lnTo>
                <a:lnTo>
                  <a:pt x="64971" y="277"/>
                </a:lnTo>
                <a:lnTo>
                  <a:pt x="607" y="277"/>
                </a:lnTo>
                <a:lnTo>
                  <a:pt x="157" y="6800"/>
                </a:lnTo>
                <a:lnTo>
                  <a:pt x="278" y="158867"/>
                </a:lnTo>
                <a:lnTo>
                  <a:pt x="0" y="258206"/>
                </a:lnTo>
                <a:lnTo>
                  <a:pt x="9982" y="303735"/>
                </a:lnTo>
                <a:lnTo>
                  <a:pt x="39935" y="339062"/>
                </a:lnTo>
                <a:lnTo>
                  <a:pt x="86016" y="362998"/>
                </a:lnTo>
                <a:lnTo>
                  <a:pt x="139439" y="372228"/>
                </a:lnTo>
                <a:lnTo>
                  <a:pt x="193574" y="366487"/>
                </a:lnTo>
                <a:lnTo>
                  <a:pt x="241793" y="345513"/>
                </a:lnTo>
                <a:lnTo>
                  <a:pt x="278142" y="308261"/>
                </a:lnTo>
                <a:lnTo>
                  <a:pt x="289917" y="256866"/>
                </a:lnTo>
                <a:lnTo>
                  <a:pt x="289220" y="221142"/>
                </a:lnTo>
                <a:lnTo>
                  <a:pt x="289178" y="185396"/>
                </a:lnTo>
                <a:lnTo>
                  <a:pt x="289593" y="113886"/>
                </a:lnTo>
                <a:lnTo>
                  <a:pt x="306843" y="69017"/>
                </a:lnTo>
                <a:lnTo>
                  <a:pt x="347256" y="48807"/>
                </a:lnTo>
                <a:lnTo>
                  <a:pt x="373565" y="45787"/>
                </a:lnTo>
                <a:lnTo>
                  <a:pt x="399681" y="50069"/>
                </a:lnTo>
                <a:lnTo>
                  <a:pt x="437132" y="70793"/>
                </a:lnTo>
                <a:lnTo>
                  <a:pt x="451850" y="110316"/>
                </a:lnTo>
                <a:lnTo>
                  <a:pt x="451627" y="160174"/>
                </a:lnTo>
                <a:lnTo>
                  <a:pt x="451640" y="371438"/>
                </a:lnTo>
                <a:lnTo>
                  <a:pt x="516361" y="371438"/>
                </a:lnTo>
                <a:lnTo>
                  <a:pt x="516252" y="211582"/>
                </a:lnTo>
                <a:lnTo>
                  <a:pt x="516528" y="112619"/>
                </a:lnTo>
                <a:lnTo>
                  <a:pt x="506587" y="67963"/>
                </a:lnTo>
                <a:lnTo>
                  <a:pt x="477116" y="33470"/>
                </a:lnTo>
                <a:lnTo>
                  <a:pt x="431963" y="9724"/>
                </a:lnTo>
                <a:lnTo>
                  <a:pt x="37997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91" name="Google Shape;91;p3"/>
          <p:cNvSpPr/>
          <p:nvPr/>
        </p:nvSpPr>
        <p:spPr>
          <a:xfrm>
            <a:off x="9843113" y="6295862"/>
            <a:ext cx="40047" cy="214866"/>
          </a:xfrm>
          <a:custGeom>
            <a:avLst/>
            <a:gdLst/>
            <a:ahLst/>
            <a:cxnLst/>
            <a:rect l="l" t="t" r="r" b="b"/>
            <a:pathLst>
              <a:path w="66040" h="354329" extrusionOk="0">
                <a:moveTo>
                  <a:pt x="65809" y="0"/>
                </a:moveTo>
                <a:lnTo>
                  <a:pt x="0" y="0"/>
                </a:lnTo>
                <a:lnTo>
                  <a:pt x="0" y="353863"/>
                </a:lnTo>
                <a:lnTo>
                  <a:pt x="65809" y="353863"/>
                </a:lnTo>
                <a:lnTo>
                  <a:pt x="6580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92" name="Google Shape;92;p3"/>
          <p:cNvSpPr/>
          <p:nvPr/>
        </p:nvSpPr>
        <p:spPr>
          <a:xfrm>
            <a:off x="9843253" y="6215102"/>
            <a:ext cx="39662" cy="39662"/>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93" name="Google Shape;93;p3"/>
          <p:cNvSpPr/>
          <p:nvPr/>
        </p:nvSpPr>
        <p:spPr>
          <a:xfrm>
            <a:off x="9915342" y="6295597"/>
            <a:ext cx="214481" cy="322299"/>
          </a:xfrm>
          <a:custGeom>
            <a:avLst/>
            <a:gdLst/>
            <a:ahLst/>
            <a:cxnLst/>
            <a:rect l="l" t="t" r="r" b="b"/>
            <a:pathLst>
              <a:path w="353694" h="531495" extrusionOk="0">
                <a:moveTo>
                  <a:pt x="172926" y="0"/>
                </a:moveTo>
                <a:lnTo>
                  <a:pt x="126656" y="7387"/>
                </a:lnTo>
                <a:lnTo>
                  <a:pt x="85283" y="25792"/>
                </a:lnTo>
                <a:lnTo>
                  <a:pt x="50371" y="53617"/>
                </a:lnTo>
                <a:lnTo>
                  <a:pt x="23484" y="89265"/>
                </a:lnTo>
                <a:lnTo>
                  <a:pt x="6186" y="131138"/>
                </a:lnTo>
                <a:lnTo>
                  <a:pt x="41" y="177638"/>
                </a:lnTo>
                <a:lnTo>
                  <a:pt x="0" y="531010"/>
                </a:lnTo>
                <a:lnTo>
                  <a:pt x="65757" y="531010"/>
                </a:lnTo>
                <a:lnTo>
                  <a:pt x="65757" y="315665"/>
                </a:lnTo>
                <a:lnTo>
                  <a:pt x="287115" y="315665"/>
                </a:lnTo>
                <a:lnTo>
                  <a:pt x="314018" y="288378"/>
                </a:lnTo>
                <a:lnTo>
                  <a:pt x="176622" y="288378"/>
                </a:lnTo>
                <a:lnTo>
                  <a:pt x="133199" y="279466"/>
                </a:lnTo>
                <a:lnTo>
                  <a:pt x="97913" y="255365"/>
                </a:lnTo>
                <a:lnTo>
                  <a:pt x="74265" y="219627"/>
                </a:lnTo>
                <a:lnTo>
                  <a:pt x="65757" y="175806"/>
                </a:lnTo>
                <a:lnTo>
                  <a:pt x="74741" y="133192"/>
                </a:lnTo>
                <a:lnTo>
                  <a:pt x="98864" y="98514"/>
                </a:lnTo>
                <a:lnTo>
                  <a:pt x="134514" y="75267"/>
                </a:lnTo>
                <a:lnTo>
                  <a:pt x="178078" y="66950"/>
                </a:lnTo>
                <a:lnTo>
                  <a:pt x="313601" y="66950"/>
                </a:lnTo>
                <a:lnTo>
                  <a:pt x="293946" y="44688"/>
                </a:lnTo>
                <a:lnTo>
                  <a:pt x="258298" y="19973"/>
                </a:lnTo>
                <a:lnTo>
                  <a:pt x="217415" y="4593"/>
                </a:lnTo>
                <a:lnTo>
                  <a:pt x="172926" y="0"/>
                </a:lnTo>
                <a:close/>
              </a:path>
              <a:path w="353694" h="531495" extrusionOk="0">
                <a:moveTo>
                  <a:pt x="287115" y="315665"/>
                </a:moveTo>
                <a:lnTo>
                  <a:pt x="65757" y="315665"/>
                </a:lnTo>
                <a:lnTo>
                  <a:pt x="73715" y="321246"/>
                </a:lnTo>
                <a:lnTo>
                  <a:pt x="104436" y="338815"/>
                </a:lnTo>
                <a:lnTo>
                  <a:pt x="136689" y="349760"/>
                </a:lnTo>
                <a:lnTo>
                  <a:pt x="170462" y="354063"/>
                </a:lnTo>
                <a:lnTo>
                  <a:pt x="205742" y="351706"/>
                </a:lnTo>
                <a:lnTo>
                  <a:pt x="249031" y="338924"/>
                </a:lnTo>
                <a:lnTo>
                  <a:pt x="286611" y="316177"/>
                </a:lnTo>
                <a:lnTo>
                  <a:pt x="287115" y="315665"/>
                </a:lnTo>
                <a:close/>
              </a:path>
              <a:path w="353694" h="531495" extrusionOk="0">
                <a:moveTo>
                  <a:pt x="313601" y="66950"/>
                </a:moveTo>
                <a:lnTo>
                  <a:pt x="178078" y="66950"/>
                </a:lnTo>
                <a:lnTo>
                  <a:pt x="221172" y="75895"/>
                </a:lnTo>
                <a:lnTo>
                  <a:pt x="256166" y="99760"/>
                </a:lnTo>
                <a:lnTo>
                  <a:pt x="279594" y="135033"/>
                </a:lnTo>
                <a:lnTo>
                  <a:pt x="287991" y="178203"/>
                </a:lnTo>
                <a:lnTo>
                  <a:pt x="279009" y="221111"/>
                </a:lnTo>
                <a:lnTo>
                  <a:pt x="255034" y="256171"/>
                </a:lnTo>
                <a:lnTo>
                  <a:pt x="219695" y="279791"/>
                </a:lnTo>
                <a:lnTo>
                  <a:pt x="176622" y="288378"/>
                </a:lnTo>
                <a:lnTo>
                  <a:pt x="314018" y="288378"/>
                </a:lnTo>
                <a:lnTo>
                  <a:pt x="317147" y="285204"/>
                </a:lnTo>
                <a:lnTo>
                  <a:pt x="339306" y="247746"/>
                </a:lnTo>
                <a:lnTo>
                  <a:pt x="351756" y="205541"/>
                </a:lnTo>
                <a:lnTo>
                  <a:pt x="353162" y="160330"/>
                </a:lnTo>
                <a:lnTo>
                  <a:pt x="343009" y="116317"/>
                </a:lnTo>
                <a:lnTo>
                  <a:pt x="322727" y="77286"/>
                </a:lnTo>
                <a:lnTo>
                  <a:pt x="313601" y="6695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94" name="Google Shape;94;p3"/>
          <p:cNvSpPr/>
          <p:nvPr/>
        </p:nvSpPr>
        <p:spPr>
          <a:xfrm>
            <a:off x="10233538" y="6296247"/>
            <a:ext cx="213711" cy="321529"/>
          </a:xfrm>
          <a:custGeom>
            <a:avLst/>
            <a:gdLst/>
            <a:ahLst/>
            <a:cxnLst/>
            <a:rect l="l" t="t" r="r" b="b"/>
            <a:pathLst>
              <a:path w="352425" h="530225" extrusionOk="0">
                <a:moveTo>
                  <a:pt x="196941" y="0"/>
                </a:moveTo>
                <a:lnTo>
                  <a:pt x="149859" y="1231"/>
                </a:lnTo>
                <a:lnTo>
                  <a:pt x="100010" y="16986"/>
                </a:lnTo>
                <a:lnTo>
                  <a:pt x="58582" y="44439"/>
                </a:lnTo>
                <a:lnTo>
                  <a:pt x="27092" y="81802"/>
                </a:lnTo>
                <a:lnTo>
                  <a:pt x="7062" y="127288"/>
                </a:lnTo>
                <a:lnTo>
                  <a:pt x="10" y="179110"/>
                </a:lnTo>
                <a:lnTo>
                  <a:pt x="0" y="523047"/>
                </a:lnTo>
                <a:lnTo>
                  <a:pt x="272" y="526366"/>
                </a:lnTo>
                <a:lnTo>
                  <a:pt x="429" y="529916"/>
                </a:lnTo>
                <a:lnTo>
                  <a:pt x="65778" y="529916"/>
                </a:lnTo>
                <a:lnTo>
                  <a:pt x="65778" y="314823"/>
                </a:lnTo>
                <a:lnTo>
                  <a:pt x="286845" y="314823"/>
                </a:lnTo>
                <a:lnTo>
                  <a:pt x="287632" y="314354"/>
                </a:lnTo>
                <a:lnTo>
                  <a:pt x="313989" y="287306"/>
                </a:lnTo>
                <a:lnTo>
                  <a:pt x="176371" y="287306"/>
                </a:lnTo>
                <a:lnTo>
                  <a:pt x="133121" y="278363"/>
                </a:lnTo>
                <a:lnTo>
                  <a:pt x="97900" y="254360"/>
                </a:lnTo>
                <a:lnTo>
                  <a:pt x="74250" y="218879"/>
                </a:lnTo>
                <a:lnTo>
                  <a:pt x="65715" y="175498"/>
                </a:lnTo>
                <a:lnTo>
                  <a:pt x="74598" y="132604"/>
                </a:lnTo>
                <a:lnTo>
                  <a:pt x="98494" y="97733"/>
                </a:lnTo>
                <a:lnTo>
                  <a:pt x="133887" y="74339"/>
                </a:lnTo>
                <a:lnTo>
                  <a:pt x="177261" y="65878"/>
                </a:lnTo>
                <a:lnTo>
                  <a:pt x="315035" y="65878"/>
                </a:lnTo>
                <a:lnTo>
                  <a:pt x="282143" y="34317"/>
                </a:lnTo>
                <a:lnTo>
                  <a:pt x="241825" y="11615"/>
                </a:lnTo>
                <a:lnTo>
                  <a:pt x="196941" y="0"/>
                </a:lnTo>
                <a:close/>
              </a:path>
              <a:path w="352425" h="530225" extrusionOk="0">
                <a:moveTo>
                  <a:pt x="286845" y="314823"/>
                </a:moveTo>
                <a:lnTo>
                  <a:pt x="65778" y="314823"/>
                </a:lnTo>
                <a:lnTo>
                  <a:pt x="74646" y="320928"/>
                </a:lnTo>
                <a:lnTo>
                  <a:pt x="104405" y="337858"/>
                </a:lnTo>
                <a:lnTo>
                  <a:pt x="135639" y="348703"/>
                </a:lnTo>
                <a:lnTo>
                  <a:pt x="168295" y="353197"/>
                </a:lnTo>
                <a:lnTo>
                  <a:pt x="202318" y="351073"/>
                </a:lnTo>
                <a:lnTo>
                  <a:pt x="248486" y="337713"/>
                </a:lnTo>
                <a:lnTo>
                  <a:pt x="286845" y="314823"/>
                </a:lnTo>
                <a:close/>
              </a:path>
              <a:path w="352425" h="530225" extrusionOk="0">
                <a:moveTo>
                  <a:pt x="315035" y="65878"/>
                </a:moveTo>
                <a:lnTo>
                  <a:pt x="177261" y="65878"/>
                </a:lnTo>
                <a:lnTo>
                  <a:pt x="220513" y="74663"/>
                </a:lnTo>
                <a:lnTo>
                  <a:pt x="255747" y="98356"/>
                </a:lnTo>
                <a:lnTo>
                  <a:pt x="279431" y="133432"/>
                </a:lnTo>
                <a:lnTo>
                  <a:pt x="288033" y="176367"/>
                </a:lnTo>
                <a:lnTo>
                  <a:pt x="279127" y="219605"/>
                </a:lnTo>
                <a:lnTo>
                  <a:pt x="255106" y="254932"/>
                </a:lnTo>
                <a:lnTo>
                  <a:pt x="219632" y="278712"/>
                </a:lnTo>
                <a:lnTo>
                  <a:pt x="176371" y="287306"/>
                </a:lnTo>
                <a:lnTo>
                  <a:pt x="313989" y="287306"/>
                </a:lnTo>
                <a:lnTo>
                  <a:pt x="318656" y="282517"/>
                </a:lnTo>
                <a:lnTo>
                  <a:pt x="340460" y="243724"/>
                </a:lnTo>
                <a:lnTo>
                  <a:pt x="351944" y="199499"/>
                </a:lnTo>
                <a:lnTo>
                  <a:pt x="352010" y="151362"/>
                </a:lnTo>
                <a:lnTo>
                  <a:pt x="339604" y="105950"/>
                </a:lnTo>
                <a:lnTo>
                  <a:pt x="315525" y="66349"/>
                </a:lnTo>
                <a:lnTo>
                  <a:pt x="315035" y="65878"/>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95" name="Google Shape;95;p3"/>
          <p:cNvSpPr/>
          <p:nvPr/>
        </p:nvSpPr>
        <p:spPr>
          <a:xfrm>
            <a:off x="10479612" y="6295756"/>
            <a:ext cx="214866" cy="214481"/>
          </a:xfrm>
          <a:custGeom>
            <a:avLst/>
            <a:gdLst/>
            <a:ahLst/>
            <a:cxnLst/>
            <a:rect l="l" t="t" r="r" b="b"/>
            <a:pathLst>
              <a:path w="354330" h="353695" extrusionOk="0">
                <a:moveTo>
                  <a:pt x="172318" y="0"/>
                </a:moveTo>
                <a:lnTo>
                  <a:pt x="126973" y="7234"/>
                </a:lnTo>
                <a:lnTo>
                  <a:pt x="85534" y="25548"/>
                </a:lnTo>
                <a:lnTo>
                  <a:pt x="50048" y="53705"/>
                </a:lnTo>
                <a:lnTo>
                  <a:pt x="22564" y="90467"/>
                </a:lnTo>
                <a:lnTo>
                  <a:pt x="5130" y="134597"/>
                </a:lnTo>
                <a:lnTo>
                  <a:pt x="0" y="181780"/>
                </a:lnTo>
                <a:lnTo>
                  <a:pt x="7230" y="227162"/>
                </a:lnTo>
                <a:lnTo>
                  <a:pt x="25567" y="268652"/>
                </a:lnTo>
                <a:lnTo>
                  <a:pt x="53761" y="304156"/>
                </a:lnTo>
                <a:lnTo>
                  <a:pt x="90558" y="331584"/>
                </a:lnTo>
                <a:lnTo>
                  <a:pt x="134707" y="348842"/>
                </a:lnTo>
                <a:lnTo>
                  <a:pt x="191004" y="353495"/>
                </a:lnTo>
                <a:lnTo>
                  <a:pt x="241073" y="342003"/>
                </a:lnTo>
                <a:lnTo>
                  <a:pt x="282942" y="318841"/>
                </a:lnTo>
                <a:lnTo>
                  <a:pt x="314641" y="288481"/>
                </a:lnTo>
                <a:lnTo>
                  <a:pt x="314993" y="287886"/>
                </a:lnTo>
                <a:lnTo>
                  <a:pt x="170719" y="287886"/>
                </a:lnTo>
                <a:lnTo>
                  <a:pt x="131718" y="278735"/>
                </a:lnTo>
                <a:lnTo>
                  <a:pt x="98339" y="256110"/>
                </a:lnTo>
                <a:lnTo>
                  <a:pt x="74782" y="221013"/>
                </a:lnTo>
                <a:lnTo>
                  <a:pt x="73442" y="217809"/>
                </a:lnTo>
                <a:lnTo>
                  <a:pt x="72646" y="214364"/>
                </a:lnTo>
                <a:lnTo>
                  <a:pt x="71253" y="209977"/>
                </a:lnTo>
                <a:lnTo>
                  <a:pt x="349894" y="209977"/>
                </a:lnTo>
                <a:lnTo>
                  <a:pt x="353967" y="166031"/>
                </a:lnTo>
                <a:lnTo>
                  <a:pt x="349787" y="144052"/>
                </a:lnTo>
                <a:lnTo>
                  <a:pt x="72258" y="144052"/>
                </a:lnTo>
                <a:lnTo>
                  <a:pt x="82939" y="117098"/>
                </a:lnTo>
                <a:lnTo>
                  <a:pt x="104994" y="93034"/>
                </a:lnTo>
                <a:lnTo>
                  <a:pt x="134257" y="75216"/>
                </a:lnTo>
                <a:lnTo>
                  <a:pt x="166559" y="66997"/>
                </a:lnTo>
                <a:lnTo>
                  <a:pt x="313500" y="66997"/>
                </a:lnTo>
                <a:lnTo>
                  <a:pt x="298455" y="48717"/>
                </a:lnTo>
                <a:lnTo>
                  <a:pt x="262213" y="21944"/>
                </a:lnTo>
                <a:lnTo>
                  <a:pt x="219521" y="5083"/>
                </a:lnTo>
                <a:lnTo>
                  <a:pt x="172318" y="0"/>
                </a:lnTo>
                <a:close/>
              </a:path>
              <a:path w="354330" h="353695" extrusionOk="0">
                <a:moveTo>
                  <a:pt x="260054" y="255127"/>
                </a:moveTo>
                <a:lnTo>
                  <a:pt x="254536" y="257012"/>
                </a:lnTo>
                <a:lnTo>
                  <a:pt x="248787" y="261766"/>
                </a:lnTo>
                <a:lnTo>
                  <a:pt x="211142" y="282563"/>
                </a:lnTo>
                <a:lnTo>
                  <a:pt x="170719" y="287886"/>
                </a:lnTo>
                <a:lnTo>
                  <a:pt x="314993" y="287886"/>
                </a:lnTo>
                <a:lnTo>
                  <a:pt x="334151" y="255479"/>
                </a:lnTo>
                <a:lnTo>
                  <a:pt x="300689" y="255479"/>
                </a:lnTo>
                <a:lnTo>
                  <a:pt x="267352" y="255253"/>
                </a:lnTo>
                <a:lnTo>
                  <a:pt x="260054" y="255127"/>
                </a:lnTo>
                <a:close/>
              </a:path>
              <a:path w="354330" h="353695" extrusionOk="0">
                <a:moveTo>
                  <a:pt x="334198" y="255400"/>
                </a:moveTo>
                <a:lnTo>
                  <a:pt x="300689" y="255479"/>
                </a:lnTo>
                <a:lnTo>
                  <a:pt x="334151" y="255479"/>
                </a:lnTo>
                <a:close/>
              </a:path>
              <a:path w="354330" h="353695" extrusionOk="0">
                <a:moveTo>
                  <a:pt x="313500" y="66997"/>
                </a:moveTo>
                <a:lnTo>
                  <a:pt x="166559" y="66997"/>
                </a:lnTo>
                <a:lnTo>
                  <a:pt x="204994" y="70639"/>
                </a:lnTo>
                <a:lnTo>
                  <a:pt x="239092" y="85943"/>
                </a:lnTo>
                <a:lnTo>
                  <a:pt x="265882" y="111037"/>
                </a:lnTo>
                <a:lnTo>
                  <a:pt x="282388" y="144052"/>
                </a:lnTo>
                <a:lnTo>
                  <a:pt x="349787" y="144052"/>
                </a:lnTo>
                <a:lnTo>
                  <a:pt x="345784" y="123007"/>
                </a:lnTo>
                <a:lnTo>
                  <a:pt x="326796" y="83153"/>
                </a:lnTo>
                <a:lnTo>
                  <a:pt x="313500" y="66997"/>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96" name="Google Shape;96;p3"/>
          <p:cNvSpPr/>
          <p:nvPr/>
        </p:nvSpPr>
        <p:spPr>
          <a:xfrm>
            <a:off x="10161899" y="6295888"/>
            <a:ext cx="39662" cy="214096"/>
          </a:xfrm>
          <a:custGeom>
            <a:avLst/>
            <a:gdLst/>
            <a:ahLst/>
            <a:cxnLst/>
            <a:rect l="l" t="t" r="r" b="b"/>
            <a:pathLst>
              <a:path w="65405" h="353059" extrusionOk="0">
                <a:moveTo>
                  <a:pt x="64929" y="0"/>
                </a:moveTo>
                <a:lnTo>
                  <a:pt x="0" y="0"/>
                </a:lnTo>
                <a:lnTo>
                  <a:pt x="0" y="352942"/>
                </a:lnTo>
                <a:lnTo>
                  <a:pt x="64929" y="352942"/>
                </a:lnTo>
                <a:lnTo>
                  <a:pt x="6492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97" name="Google Shape;97;p3"/>
          <p:cNvSpPr/>
          <p:nvPr/>
        </p:nvSpPr>
        <p:spPr>
          <a:xfrm>
            <a:off x="10161854" y="6215102"/>
            <a:ext cx="39662" cy="39662"/>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98" name="Google Shape;98;p3"/>
          <p:cNvSpPr/>
          <p:nvPr/>
        </p:nvSpPr>
        <p:spPr>
          <a:xfrm>
            <a:off x="10674871" y="6298573"/>
            <a:ext cx="34656" cy="33886"/>
          </a:xfrm>
          <a:custGeom>
            <a:avLst/>
            <a:gdLst/>
            <a:ahLst/>
            <a:cxnLst/>
            <a:rect l="l" t="t" r="r" b="b"/>
            <a:pathLst>
              <a:path w="57150" h="55879" extrusionOk="0">
                <a:moveTo>
                  <a:pt x="28513" y="0"/>
                </a:moveTo>
                <a:lnTo>
                  <a:pt x="17327" y="2171"/>
                </a:lnTo>
                <a:lnTo>
                  <a:pt x="8236" y="8104"/>
                </a:lnTo>
                <a:lnTo>
                  <a:pt x="2128" y="16931"/>
                </a:lnTo>
                <a:lnTo>
                  <a:pt x="0" y="27266"/>
                </a:lnTo>
                <a:lnTo>
                  <a:pt x="0" y="28281"/>
                </a:lnTo>
                <a:lnTo>
                  <a:pt x="2129" y="38805"/>
                </a:lnTo>
                <a:lnTo>
                  <a:pt x="8236" y="47731"/>
                </a:lnTo>
                <a:lnTo>
                  <a:pt x="17327" y="53704"/>
                </a:lnTo>
                <a:lnTo>
                  <a:pt x="28513" y="55883"/>
                </a:lnTo>
                <a:lnTo>
                  <a:pt x="39749" y="53704"/>
                </a:lnTo>
                <a:lnTo>
                  <a:pt x="45415" y="49956"/>
                </a:lnTo>
                <a:lnTo>
                  <a:pt x="28691" y="49956"/>
                </a:lnTo>
                <a:lnTo>
                  <a:pt x="20015" y="48228"/>
                </a:lnTo>
                <a:lnTo>
                  <a:pt x="13148" y="43499"/>
                </a:lnTo>
                <a:lnTo>
                  <a:pt x="8631" y="36452"/>
                </a:lnTo>
                <a:lnTo>
                  <a:pt x="7102" y="28281"/>
                </a:lnTo>
                <a:lnTo>
                  <a:pt x="7100" y="27266"/>
                </a:lnTo>
                <a:lnTo>
                  <a:pt x="8615" y="19230"/>
                </a:lnTo>
                <a:lnTo>
                  <a:pt x="13126" y="12104"/>
                </a:lnTo>
                <a:lnTo>
                  <a:pt x="19940" y="7333"/>
                </a:lnTo>
                <a:lnTo>
                  <a:pt x="28513" y="5580"/>
                </a:lnTo>
                <a:lnTo>
                  <a:pt x="44938" y="5580"/>
                </a:lnTo>
                <a:lnTo>
                  <a:pt x="39749" y="2171"/>
                </a:lnTo>
                <a:lnTo>
                  <a:pt x="28513" y="0"/>
                </a:lnTo>
                <a:close/>
              </a:path>
              <a:path w="57150" h="55879" extrusionOk="0">
                <a:moveTo>
                  <a:pt x="44938" y="5580"/>
                </a:moveTo>
                <a:lnTo>
                  <a:pt x="28513" y="5580"/>
                </a:lnTo>
                <a:lnTo>
                  <a:pt x="37064" y="7336"/>
                </a:lnTo>
                <a:lnTo>
                  <a:pt x="43820" y="12125"/>
                </a:lnTo>
                <a:lnTo>
                  <a:pt x="48257" y="19230"/>
                </a:lnTo>
                <a:lnTo>
                  <a:pt x="49605" y="26585"/>
                </a:lnTo>
                <a:lnTo>
                  <a:pt x="49726" y="28616"/>
                </a:lnTo>
                <a:lnTo>
                  <a:pt x="48260" y="36523"/>
                </a:lnTo>
                <a:lnTo>
                  <a:pt x="43842" y="43520"/>
                </a:lnTo>
                <a:lnTo>
                  <a:pt x="37139" y="48231"/>
                </a:lnTo>
                <a:lnTo>
                  <a:pt x="28691" y="49956"/>
                </a:lnTo>
                <a:lnTo>
                  <a:pt x="45415" y="49956"/>
                </a:lnTo>
                <a:lnTo>
                  <a:pt x="48778" y="47731"/>
                </a:lnTo>
                <a:lnTo>
                  <a:pt x="54793" y="38784"/>
                </a:lnTo>
                <a:lnTo>
                  <a:pt x="56871" y="28281"/>
                </a:lnTo>
                <a:lnTo>
                  <a:pt x="56872" y="27266"/>
                </a:lnTo>
                <a:lnTo>
                  <a:pt x="54789" y="16927"/>
                </a:lnTo>
                <a:lnTo>
                  <a:pt x="48778" y="8104"/>
                </a:lnTo>
                <a:lnTo>
                  <a:pt x="44938" y="5580"/>
                </a:lnTo>
                <a:close/>
              </a:path>
              <a:path w="57150" h="55879" extrusionOk="0">
                <a:moveTo>
                  <a:pt x="33602" y="13716"/>
                </a:moveTo>
                <a:lnTo>
                  <a:pt x="23780" y="13716"/>
                </a:lnTo>
                <a:lnTo>
                  <a:pt x="20220" y="14051"/>
                </a:lnTo>
                <a:lnTo>
                  <a:pt x="17676" y="14565"/>
                </a:lnTo>
                <a:lnTo>
                  <a:pt x="17676" y="42333"/>
                </a:lnTo>
                <a:lnTo>
                  <a:pt x="24115" y="42333"/>
                </a:lnTo>
                <a:lnTo>
                  <a:pt x="24115" y="31161"/>
                </a:lnTo>
                <a:lnTo>
                  <a:pt x="38807" y="31161"/>
                </a:lnTo>
                <a:lnTo>
                  <a:pt x="37664" y="29632"/>
                </a:lnTo>
                <a:lnTo>
                  <a:pt x="34952" y="28616"/>
                </a:lnTo>
                <a:lnTo>
                  <a:pt x="34952" y="28281"/>
                </a:lnTo>
                <a:lnTo>
                  <a:pt x="38345" y="27266"/>
                </a:lnTo>
                <a:lnTo>
                  <a:pt x="39023" y="26585"/>
                </a:lnTo>
                <a:lnTo>
                  <a:pt x="24283" y="26585"/>
                </a:lnTo>
                <a:lnTo>
                  <a:pt x="24283" y="18627"/>
                </a:lnTo>
                <a:lnTo>
                  <a:pt x="24963" y="18460"/>
                </a:lnTo>
                <a:lnTo>
                  <a:pt x="26146" y="18282"/>
                </a:lnTo>
                <a:lnTo>
                  <a:pt x="40255" y="18282"/>
                </a:lnTo>
                <a:lnTo>
                  <a:pt x="39523" y="16927"/>
                </a:lnTo>
                <a:lnTo>
                  <a:pt x="38000" y="15748"/>
                </a:lnTo>
                <a:lnTo>
                  <a:pt x="35968" y="14565"/>
                </a:lnTo>
                <a:lnTo>
                  <a:pt x="33602" y="13716"/>
                </a:lnTo>
                <a:close/>
              </a:path>
              <a:path w="57150" h="55879" extrusionOk="0">
                <a:moveTo>
                  <a:pt x="38807" y="31161"/>
                </a:moveTo>
                <a:lnTo>
                  <a:pt x="30722" y="31161"/>
                </a:lnTo>
                <a:lnTo>
                  <a:pt x="32408" y="32512"/>
                </a:lnTo>
                <a:lnTo>
                  <a:pt x="32921" y="35559"/>
                </a:lnTo>
                <a:lnTo>
                  <a:pt x="33773" y="38805"/>
                </a:lnTo>
                <a:lnTo>
                  <a:pt x="34272" y="41318"/>
                </a:lnTo>
                <a:lnTo>
                  <a:pt x="35120" y="42333"/>
                </a:lnTo>
                <a:lnTo>
                  <a:pt x="42062" y="42333"/>
                </a:lnTo>
                <a:lnTo>
                  <a:pt x="41392" y="41318"/>
                </a:lnTo>
                <a:lnTo>
                  <a:pt x="40879" y="39621"/>
                </a:lnTo>
                <a:lnTo>
                  <a:pt x="40031" y="35391"/>
                </a:lnTo>
                <a:lnTo>
                  <a:pt x="39183" y="31663"/>
                </a:lnTo>
                <a:lnTo>
                  <a:pt x="38807" y="31161"/>
                </a:lnTo>
                <a:close/>
              </a:path>
              <a:path w="57150" h="55879" extrusionOk="0">
                <a:moveTo>
                  <a:pt x="40255" y="18282"/>
                </a:moveTo>
                <a:lnTo>
                  <a:pt x="31905" y="18282"/>
                </a:lnTo>
                <a:lnTo>
                  <a:pt x="33769" y="19978"/>
                </a:lnTo>
                <a:lnTo>
                  <a:pt x="33769" y="25402"/>
                </a:lnTo>
                <a:lnTo>
                  <a:pt x="30890" y="26585"/>
                </a:lnTo>
                <a:lnTo>
                  <a:pt x="39023" y="26585"/>
                </a:lnTo>
                <a:lnTo>
                  <a:pt x="40711" y="24889"/>
                </a:lnTo>
                <a:lnTo>
                  <a:pt x="40711" y="19130"/>
                </a:lnTo>
                <a:lnTo>
                  <a:pt x="40255" y="18282"/>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99" name="Google Shape;99;p3"/>
          <p:cNvSpPr/>
          <p:nvPr/>
        </p:nvSpPr>
        <p:spPr>
          <a:xfrm>
            <a:off x="428" y="0"/>
            <a:ext cx="12191144" cy="705200"/>
          </a:xfrm>
          <a:custGeom>
            <a:avLst/>
            <a:gdLst/>
            <a:ahLst/>
            <a:cxnLst/>
            <a:rect l="l" t="t" r="r" b="b"/>
            <a:pathLst>
              <a:path w="20104100" h="1445260" extrusionOk="0">
                <a:moveTo>
                  <a:pt x="0" y="1444982"/>
                </a:moveTo>
                <a:lnTo>
                  <a:pt x="20104099" y="1444982"/>
                </a:lnTo>
                <a:lnTo>
                  <a:pt x="20104099" y="0"/>
                </a:lnTo>
                <a:lnTo>
                  <a:pt x="0" y="0"/>
                </a:lnTo>
                <a:lnTo>
                  <a:pt x="0" y="1444982"/>
                </a:lnTo>
                <a:close/>
              </a:path>
            </a:pathLst>
          </a:custGeom>
          <a:solidFill>
            <a:srgbClr val="0076BB"/>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00" name="Google Shape;100;p3"/>
          <p:cNvSpPr txBox="1">
            <a:spLocks noGrp="1"/>
          </p:cNvSpPr>
          <p:nvPr>
            <p:ph type="title"/>
          </p:nvPr>
        </p:nvSpPr>
        <p:spPr>
          <a:xfrm>
            <a:off x="158501" y="148250"/>
            <a:ext cx="11798803" cy="382629"/>
          </a:xfrm>
          <a:prstGeom prst="rect">
            <a:avLst/>
          </a:prstGeom>
          <a:noFill/>
          <a:ln>
            <a:noFill/>
          </a:ln>
        </p:spPr>
        <p:txBody>
          <a:bodyPr spcFirstLastPara="1" wrap="square" lIns="0" tIns="9232" rIns="0" bIns="0" anchor="t" anchorCtr="0">
            <a:spAutoFit/>
          </a:bodyPr>
          <a:lstStyle/>
          <a:p>
            <a:pPr marL="7701"/>
            <a:r>
              <a:rPr lang="en-US" sz="2426" i="0"/>
              <a:t>Commonly Under-Sized System  </a:t>
            </a:r>
            <a:r>
              <a:rPr lang="en-US" sz="1940" i="0"/>
              <a:t>2” Headers / 1” Subheaders / 1”Drops + Dead End Layout</a:t>
            </a:r>
            <a:endParaRPr sz="2426" i="0"/>
          </a:p>
        </p:txBody>
      </p:sp>
      <p:sp>
        <p:nvSpPr>
          <p:cNvPr id="101" name="Google Shape;101;p3"/>
          <p:cNvSpPr txBox="1"/>
          <p:nvPr/>
        </p:nvSpPr>
        <p:spPr>
          <a:xfrm>
            <a:off x="9804506" y="1311399"/>
            <a:ext cx="2152844" cy="4590157"/>
          </a:xfrm>
          <a:prstGeom prst="rect">
            <a:avLst/>
          </a:prstGeom>
          <a:noFill/>
          <a:ln>
            <a:noFill/>
          </a:ln>
        </p:spPr>
        <p:txBody>
          <a:bodyPr spcFirstLastPara="1" wrap="square" lIns="55440" tIns="27713" rIns="55440" bIns="27713" anchor="t" anchorCtr="0">
            <a:spAutoFit/>
          </a:bodyPr>
          <a:lstStyle/>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Not a Loop Type System</a:t>
            </a:r>
            <a:br>
              <a:rPr lang="en-US" sz="1455" b="1" kern="0">
                <a:solidFill>
                  <a:srgbClr val="000000"/>
                </a:solidFill>
                <a:latin typeface="Calibri"/>
                <a:ea typeface="Calibri"/>
                <a:cs typeface="Calibri"/>
                <a:sym typeface="Calibri"/>
              </a:rPr>
            </a:br>
            <a:endParaRPr sz="1455" b="1" kern="0">
              <a:solidFill>
                <a:srgbClr val="000000"/>
              </a:solidFill>
              <a:latin typeface="Calibri"/>
              <a:ea typeface="Calibri"/>
              <a:cs typeface="Calibri"/>
              <a:sym typeface="Calibri"/>
            </a:endParaRPr>
          </a:p>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Not Every Drop will Have the same PSI</a:t>
            </a:r>
            <a:br>
              <a:rPr lang="en-US" sz="1455" b="1" kern="0">
                <a:solidFill>
                  <a:srgbClr val="000000"/>
                </a:solidFill>
                <a:latin typeface="Calibri"/>
                <a:ea typeface="Calibri"/>
                <a:cs typeface="Calibri"/>
                <a:sym typeface="Calibri"/>
              </a:rPr>
            </a:br>
            <a:endParaRPr sz="1455" b="1" kern="0">
              <a:solidFill>
                <a:srgbClr val="000000"/>
              </a:solidFill>
              <a:latin typeface="Calibri"/>
              <a:ea typeface="Calibri"/>
              <a:cs typeface="Calibri"/>
              <a:sym typeface="Calibri"/>
            </a:endParaRPr>
          </a:p>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Two separate systems are the same although vastly different supply and demand</a:t>
            </a:r>
            <a:br>
              <a:rPr lang="en-US" sz="1455" b="1" kern="0">
                <a:solidFill>
                  <a:srgbClr val="000000"/>
                </a:solidFill>
                <a:latin typeface="Calibri"/>
                <a:ea typeface="Calibri"/>
                <a:cs typeface="Calibri"/>
                <a:sym typeface="Calibri"/>
              </a:rPr>
            </a:br>
            <a:endParaRPr sz="1455" b="1" kern="0">
              <a:solidFill>
                <a:srgbClr val="000000"/>
              </a:solidFill>
              <a:latin typeface="Calibri"/>
              <a:ea typeface="Calibri"/>
              <a:cs typeface="Calibri"/>
              <a:sym typeface="Calibri"/>
            </a:endParaRPr>
          </a:p>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PSID to final Drop is almost 15 PSID</a:t>
            </a:r>
            <a:endParaRPr sz="1455" b="1" kern="0">
              <a:solidFill>
                <a:srgbClr val="000000"/>
              </a:solidFill>
              <a:latin typeface="Calibri"/>
              <a:ea typeface="Calibri"/>
              <a:cs typeface="Calibri"/>
              <a:sym typeface="Calibri"/>
            </a:endParaRPr>
          </a:p>
          <a:p>
            <a:pPr defTabSz="554492">
              <a:buClr>
                <a:srgbClr val="000000"/>
              </a:buClr>
            </a:pPr>
            <a:endParaRPr sz="1455" b="1" kern="0">
              <a:solidFill>
                <a:srgbClr val="000000"/>
              </a:solidFill>
              <a:latin typeface="Calibri"/>
              <a:ea typeface="Calibri"/>
              <a:cs typeface="Calibri"/>
              <a:sym typeface="Calibri"/>
            </a:endParaRPr>
          </a:p>
          <a:p>
            <a:pPr defTabSz="554492">
              <a:buClr>
                <a:srgbClr val="000000"/>
              </a:buClr>
            </a:pPr>
            <a:r>
              <a:rPr lang="en-US" sz="1819" b="1" kern="0">
                <a:solidFill>
                  <a:srgbClr val="000000"/>
                </a:solidFill>
                <a:latin typeface="Calibri"/>
                <a:ea typeface="Calibri"/>
                <a:cs typeface="Calibri"/>
                <a:sym typeface="Calibri"/>
              </a:rPr>
              <a:t>Installed Cost</a:t>
            </a:r>
            <a:endParaRPr sz="1455" b="1" kern="0">
              <a:solidFill>
                <a:srgbClr val="000000"/>
              </a:solidFill>
              <a:latin typeface="Calibri"/>
              <a:ea typeface="Calibri"/>
              <a:cs typeface="Calibri"/>
              <a:sym typeface="Calibri"/>
            </a:endParaRPr>
          </a:p>
          <a:p>
            <a:pPr defTabSz="554492">
              <a:buClr>
                <a:srgbClr val="000000"/>
              </a:buClr>
            </a:pPr>
            <a:r>
              <a:rPr lang="en-US" sz="1455" b="1" kern="0">
                <a:solidFill>
                  <a:srgbClr val="000000"/>
                </a:solidFill>
                <a:latin typeface="Calibri"/>
                <a:ea typeface="Calibri"/>
                <a:cs typeface="Calibri"/>
                <a:sym typeface="Calibri"/>
              </a:rPr>
              <a:t>Pipe &amp; Fittings	 $27,700</a:t>
            </a:r>
            <a:endParaRPr sz="1455" b="1" kern="0">
              <a:solidFill>
                <a:srgbClr val="000000"/>
              </a:solidFill>
              <a:latin typeface="Calibri"/>
              <a:ea typeface="Calibri"/>
              <a:cs typeface="Calibri"/>
              <a:sym typeface="Calibri"/>
            </a:endParaRPr>
          </a:p>
          <a:p>
            <a:pPr defTabSz="554492">
              <a:buClr>
                <a:srgbClr val="000000"/>
              </a:buClr>
            </a:pPr>
            <a:r>
              <a:rPr lang="en-US" sz="1455" b="1" kern="0">
                <a:solidFill>
                  <a:srgbClr val="000000"/>
                </a:solidFill>
                <a:latin typeface="Calibri"/>
                <a:ea typeface="Calibri"/>
                <a:cs typeface="Calibri"/>
                <a:sym typeface="Calibri"/>
              </a:rPr>
              <a:t>Labor $15,700</a:t>
            </a:r>
            <a:endParaRPr sz="1455" b="1" kern="0">
              <a:solidFill>
                <a:srgbClr val="000000"/>
              </a:solidFill>
              <a:latin typeface="Calibri"/>
              <a:ea typeface="Calibri"/>
              <a:cs typeface="Calibri"/>
              <a:sym typeface="Calibri"/>
            </a:endParaRPr>
          </a:p>
          <a:p>
            <a:pPr defTabSz="554492">
              <a:buClr>
                <a:srgbClr val="000000"/>
              </a:buClr>
            </a:pPr>
            <a:r>
              <a:rPr lang="en-US" sz="1455" b="1" kern="0">
                <a:solidFill>
                  <a:srgbClr val="FF0000"/>
                </a:solidFill>
                <a:latin typeface="Calibri"/>
                <a:ea typeface="Calibri"/>
                <a:cs typeface="Calibri"/>
                <a:sym typeface="Calibri"/>
              </a:rPr>
              <a:t>Total Cost $43,400</a:t>
            </a:r>
            <a:endParaRPr sz="1455" b="1" kern="0">
              <a:solidFill>
                <a:srgbClr val="FF0000"/>
              </a:solidFill>
              <a:latin typeface="Calibri"/>
              <a:ea typeface="Calibri"/>
              <a:cs typeface="Calibri"/>
              <a:sym typeface="Calibri"/>
            </a:endParaRPr>
          </a:p>
          <a:p>
            <a:pPr defTabSz="554492">
              <a:buClr>
                <a:srgbClr val="000000"/>
              </a:buClr>
            </a:pPr>
            <a:endParaRPr sz="1455" b="1" kern="0">
              <a:solidFill>
                <a:srgbClr val="000000"/>
              </a:solidFill>
              <a:latin typeface="Calibri"/>
              <a:ea typeface="Calibri"/>
              <a:cs typeface="Calibri"/>
              <a:sym typeface="Calibri"/>
            </a:endParaRPr>
          </a:p>
        </p:txBody>
      </p:sp>
      <p:sp>
        <p:nvSpPr>
          <p:cNvPr id="102" name="Google Shape;102;p3"/>
          <p:cNvSpPr/>
          <p:nvPr/>
        </p:nvSpPr>
        <p:spPr>
          <a:xfrm>
            <a:off x="2323156" y="3502920"/>
            <a:ext cx="565044" cy="565044"/>
          </a:xfrm>
          <a:prstGeom prst="ellipse">
            <a:avLst/>
          </a:prstGeom>
          <a:noFill/>
          <a:ln w="76200" cap="flat" cmpd="sng">
            <a:solidFill>
              <a:srgbClr val="CC0000"/>
            </a:solidFill>
            <a:prstDash val="solid"/>
            <a:round/>
            <a:headEnd type="none" w="sm" len="sm"/>
            <a:tailEnd type="none" w="sm" len="sm"/>
          </a:ln>
        </p:spPr>
        <p:txBody>
          <a:bodyPr spcFirstLastPara="1" wrap="square" lIns="55440" tIns="55440" rIns="55440" bIns="55440" anchor="ctr" anchorCtr="0">
            <a:noAutofit/>
          </a:bodyPr>
          <a:lstStyle/>
          <a:p>
            <a:pPr defTabSz="554492">
              <a:buClr>
                <a:srgbClr val="000000"/>
              </a:buClr>
            </a:pPr>
            <a:endParaRPr sz="849" kern="0">
              <a:solidFill>
                <a:srgbClr val="000000"/>
              </a:solidFill>
              <a:latin typeface="Arial"/>
              <a:cs typeface="Arial"/>
              <a:sym typeface="Arial"/>
            </a:endParaRPr>
          </a:p>
        </p:txBody>
      </p:sp>
      <p:sp>
        <p:nvSpPr>
          <p:cNvPr id="103" name="Google Shape;103;p3"/>
          <p:cNvSpPr/>
          <p:nvPr/>
        </p:nvSpPr>
        <p:spPr>
          <a:xfrm>
            <a:off x="1394059" y="4243669"/>
            <a:ext cx="565044" cy="565044"/>
          </a:xfrm>
          <a:prstGeom prst="ellipse">
            <a:avLst/>
          </a:prstGeom>
          <a:noFill/>
          <a:ln w="76200" cap="flat" cmpd="sng">
            <a:solidFill>
              <a:srgbClr val="CC0000"/>
            </a:solidFill>
            <a:prstDash val="solid"/>
            <a:round/>
            <a:headEnd type="none" w="sm" len="sm"/>
            <a:tailEnd type="none" w="sm" len="sm"/>
          </a:ln>
        </p:spPr>
        <p:txBody>
          <a:bodyPr spcFirstLastPara="1" wrap="square" lIns="55440" tIns="55440" rIns="55440" bIns="55440" anchor="ctr" anchorCtr="0">
            <a:noAutofit/>
          </a:bodyPr>
          <a:lstStyle/>
          <a:p>
            <a:pPr defTabSz="554492">
              <a:buClr>
                <a:srgbClr val="000000"/>
              </a:buClr>
            </a:pPr>
            <a:endParaRPr sz="849" kern="0">
              <a:solidFill>
                <a:srgbClr val="000000"/>
              </a:solidFill>
              <a:latin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07"/>
        <p:cNvGrpSpPr/>
        <p:nvPr/>
      </p:nvGrpSpPr>
      <p:grpSpPr>
        <a:xfrm>
          <a:off x="0" y="0"/>
          <a:ext cx="0" cy="0"/>
          <a:chOff x="0" y="0"/>
          <a:chExt cx="0" cy="0"/>
        </a:xfrm>
      </p:grpSpPr>
      <p:grpSp>
        <p:nvGrpSpPr>
          <p:cNvPr id="108" name="Google Shape;108;g114446240f9_1_50"/>
          <p:cNvGrpSpPr/>
          <p:nvPr/>
        </p:nvGrpSpPr>
        <p:grpSpPr>
          <a:xfrm>
            <a:off x="428" y="6032076"/>
            <a:ext cx="11443291" cy="765185"/>
            <a:chOff x="0" y="9947340"/>
            <a:chExt cx="18870835" cy="1261846"/>
          </a:xfrm>
        </p:grpSpPr>
        <p:pic>
          <p:nvPicPr>
            <p:cNvPr id="109" name="Google Shape;109;g114446240f9_1_50"/>
            <p:cNvPicPr preferRelativeResize="0"/>
            <p:nvPr/>
          </p:nvPicPr>
          <p:blipFill rotWithShape="1">
            <a:blip r:embed="rId3">
              <a:alphaModFix/>
            </a:blip>
            <a:srcRect/>
            <a:stretch/>
          </p:blipFill>
          <p:spPr>
            <a:xfrm>
              <a:off x="1488415" y="10121576"/>
              <a:ext cx="17382420" cy="938568"/>
            </a:xfrm>
            <a:prstGeom prst="rect">
              <a:avLst/>
            </a:prstGeom>
            <a:noFill/>
            <a:ln>
              <a:noFill/>
            </a:ln>
          </p:spPr>
        </p:pic>
        <p:sp>
          <p:nvSpPr>
            <p:cNvPr id="110" name="Google Shape;110;g114446240f9_1_50"/>
            <p:cNvSpPr/>
            <p:nvPr/>
          </p:nvSpPr>
          <p:spPr>
            <a:xfrm>
              <a:off x="0" y="10076236"/>
              <a:ext cx="542925" cy="1009650"/>
            </a:xfrm>
            <a:custGeom>
              <a:avLst/>
              <a:gdLst/>
              <a:ahLst/>
              <a:cxnLst/>
              <a:rect l="l" t="t" r="r" b="b"/>
              <a:pathLst>
                <a:path w="542925" h="1009650" extrusionOk="0">
                  <a:moveTo>
                    <a:pt x="542671" y="666508"/>
                  </a:moveTo>
                  <a:lnTo>
                    <a:pt x="0" y="666508"/>
                  </a:lnTo>
                  <a:lnTo>
                    <a:pt x="0" y="1009040"/>
                  </a:lnTo>
                  <a:lnTo>
                    <a:pt x="542671" y="1009040"/>
                  </a:lnTo>
                  <a:lnTo>
                    <a:pt x="542671" y="666508"/>
                  </a:lnTo>
                  <a:close/>
                </a:path>
                <a:path w="542925" h="1009650" extrusionOk="0">
                  <a:moveTo>
                    <a:pt x="542671" y="0"/>
                  </a:moveTo>
                  <a:lnTo>
                    <a:pt x="0" y="0"/>
                  </a:lnTo>
                  <a:lnTo>
                    <a:pt x="0" y="162344"/>
                  </a:lnTo>
                  <a:lnTo>
                    <a:pt x="542671" y="162344"/>
                  </a:lnTo>
                  <a:lnTo>
                    <a:pt x="542671" y="0"/>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11" name="Google Shape;111;g114446240f9_1_50"/>
            <p:cNvSpPr/>
            <p:nvPr/>
          </p:nvSpPr>
          <p:spPr>
            <a:xfrm>
              <a:off x="0" y="10238578"/>
              <a:ext cx="560070" cy="504190"/>
            </a:xfrm>
            <a:custGeom>
              <a:avLst/>
              <a:gdLst/>
              <a:ahLst/>
              <a:cxnLst/>
              <a:rect l="l" t="t" r="r" b="b"/>
              <a:pathLst>
                <a:path w="560070" h="504190" extrusionOk="0">
                  <a:moveTo>
                    <a:pt x="559490" y="0"/>
                  </a:moveTo>
                  <a:lnTo>
                    <a:pt x="0" y="0"/>
                  </a:lnTo>
                  <a:lnTo>
                    <a:pt x="0" y="504162"/>
                  </a:lnTo>
                  <a:lnTo>
                    <a:pt x="559490" y="504162"/>
                  </a:lnTo>
                  <a:lnTo>
                    <a:pt x="559490" y="0"/>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112" name="Google Shape;112;g114446240f9_1_50"/>
            <p:cNvPicPr preferRelativeResize="0"/>
            <p:nvPr/>
          </p:nvPicPr>
          <p:blipFill rotWithShape="1">
            <a:blip r:embed="rId4">
              <a:alphaModFix/>
            </a:blip>
            <a:srcRect/>
            <a:stretch/>
          </p:blipFill>
          <p:spPr>
            <a:xfrm>
              <a:off x="1218968" y="10001297"/>
              <a:ext cx="270295" cy="1162927"/>
            </a:xfrm>
            <a:prstGeom prst="rect">
              <a:avLst/>
            </a:prstGeom>
            <a:noFill/>
            <a:ln>
              <a:noFill/>
            </a:ln>
          </p:spPr>
        </p:pic>
        <p:sp>
          <p:nvSpPr>
            <p:cNvPr id="113" name="Google Shape;113;g114446240f9_1_50"/>
            <p:cNvSpPr/>
            <p:nvPr/>
          </p:nvSpPr>
          <p:spPr>
            <a:xfrm>
              <a:off x="1218970" y="10238586"/>
              <a:ext cx="270509" cy="697865"/>
            </a:xfrm>
            <a:custGeom>
              <a:avLst/>
              <a:gdLst/>
              <a:ahLst/>
              <a:cxnLst/>
              <a:rect l="l" t="t" r="r" b="b"/>
              <a:pathLst>
                <a:path w="270509" h="697865" extrusionOk="0">
                  <a:moveTo>
                    <a:pt x="238882" y="0"/>
                  </a:moveTo>
                  <a:lnTo>
                    <a:pt x="31412" y="0"/>
                  </a:lnTo>
                  <a:lnTo>
                    <a:pt x="23500" y="42084"/>
                  </a:lnTo>
                  <a:lnTo>
                    <a:pt x="16612" y="87214"/>
                  </a:lnTo>
                  <a:lnTo>
                    <a:pt x="10819" y="135107"/>
                  </a:lnTo>
                  <a:lnTo>
                    <a:pt x="6191" y="185484"/>
                  </a:lnTo>
                  <a:lnTo>
                    <a:pt x="2798" y="238062"/>
                  </a:lnTo>
                  <a:lnTo>
                    <a:pt x="711" y="292561"/>
                  </a:lnTo>
                  <a:lnTo>
                    <a:pt x="0" y="348701"/>
                  </a:lnTo>
                  <a:lnTo>
                    <a:pt x="711" y="404848"/>
                  </a:lnTo>
                  <a:lnTo>
                    <a:pt x="2798" y="459351"/>
                  </a:lnTo>
                  <a:lnTo>
                    <a:pt x="6191" y="511932"/>
                  </a:lnTo>
                  <a:lnTo>
                    <a:pt x="10819" y="562310"/>
                  </a:lnTo>
                  <a:lnTo>
                    <a:pt x="16612" y="610204"/>
                  </a:lnTo>
                  <a:lnTo>
                    <a:pt x="23500" y="655335"/>
                  </a:lnTo>
                  <a:lnTo>
                    <a:pt x="31412" y="697423"/>
                  </a:lnTo>
                  <a:lnTo>
                    <a:pt x="238882" y="697423"/>
                  </a:lnTo>
                  <a:lnTo>
                    <a:pt x="246794" y="655335"/>
                  </a:lnTo>
                  <a:lnTo>
                    <a:pt x="253680" y="610204"/>
                  </a:lnTo>
                  <a:lnTo>
                    <a:pt x="259471" y="562310"/>
                  </a:lnTo>
                  <a:lnTo>
                    <a:pt x="264097" y="511932"/>
                  </a:lnTo>
                  <a:lnTo>
                    <a:pt x="267488" y="459351"/>
                  </a:lnTo>
                  <a:lnTo>
                    <a:pt x="269574" y="404848"/>
                  </a:lnTo>
                  <a:lnTo>
                    <a:pt x="270284" y="348701"/>
                  </a:lnTo>
                  <a:lnTo>
                    <a:pt x="269574" y="292561"/>
                  </a:lnTo>
                  <a:lnTo>
                    <a:pt x="267488" y="238062"/>
                  </a:lnTo>
                  <a:lnTo>
                    <a:pt x="264097" y="185484"/>
                  </a:lnTo>
                  <a:lnTo>
                    <a:pt x="259471" y="135107"/>
                  </a:lnTo>
                  <a:lnTo>
                    <a:pt x="253680" y="87214"/>
                  </a:lnTo>
                  <a:lnTo>
                    <a:pt x="246794" y="42084"/>
                  </a:lnTo>
                  <a:lnTo>
                    <a:pt x="23888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14" name="Google Shape;114;g114446240f9_1_50"/>
            <p:cNvSpPr/>
            <p:nvPr/>
          </p:nvSpPr>
          <p:spPr>
            <a:xfrm>
              <a:off x="1218970" y="10936010"/>
              <a:ext cx="270509" cy="250190"/>
            </a:xfrm>
            <a:custGeom>
              <a:avLst/>
              <a:gdLst/>
              <a:ahLst/>
              <a:cxnLst/>
              <a:rect l="l" t="t" r="r" b="b"/>
              <a:pathLst>
                <a:path w="270509" h="250190" extrusionOk="0">
                  <a:moveTo>
                    <a:pt x="238882" y="0"/>
                  </a:moveTo>
                  <a:lnTo>
                    <a:pt x="31412" y="0"/>
                  </a:lnTo>
                  <a:lnTo>
                    <a:pt x="18235" y="27142"/>
                  </a:lnTo>
                  <a:lnTo>
                    <a:pt x="8355" y="57400"/>
                  </a:lnTo>
                  <a:lnTo>
                    <a:pt x="2151" y="90231"/>
                  </a:lnTo>
                  <a:lnTo>
                    <a:pt x="0" y="125095"/>
                  </a:lnTo>
                  <a:lnTo>
                    <a:pt x="2151" y="159959"/>
                  </a:lnTo>
                  <a:lnTo>
                    <a:pt x="8355" y="192791"/>
                  </a:lnTo>
                  <a:lnTo>
                    <a:pt x="18235" y="223048"/>
                  </a:lnTo>
                  <a:lnTo>
                    <a:pt x="31412" y="250191"/>
                  </a:lnTo>
                  <a:lnTo>
                    <a:pt x="238882" y="250191"/>
                  </a:lnTo>
                  <a:lnTo>
                    <a:pt x="252058" y="223048"/>
                  </a:lnTo>
                  <a:lnTo>
                    <a:pt x="261934" y="192791"/>
                  </a:lnTo>
                  <a:lnTo>
                    <a:pt x="268134" y="159959"/>
                  </a:lnTo>
                  <a:lnTo>
                    <a:pt x="270284" y="125095"/>
                  </a:lnTo>
                  <a:lnTo>
                    <a:pt x="268134" y="90231"/>
                  </a:lnTo>
                  <a:lnTo>
                    <a:pt x="261934" y="57400"/>
                  </a:lnTo>
                  <a:lnTo>
                    <a:pt x="252058" y="27142"/>
                  </a:lnTo>
                  <a:lnTo>
                    <a:pt x="23888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15" name="Google Shape;115;g114446240f9_1_50"/>
            <p:cNvSpPr/>
            <p:nvPr/>
          </p:nvSpPr>
          <p:spPr>
            <a:xfrm>
              <a:off x="1218970" y="9979314"/>
              <a:ext cx="270509" cy="259715"/>
            </a:xfrm>
            <a:custGeom>
              <a:avLst/>
              <a:gdLst/>
              <a:ahLst/>
              <a:cxnLst/>
              <a:rect l="l" t="t" r="r" b="b"/>
              <a:pathLst>
                <a:path w="270509" h="259715" extrusionOk="0">
                  <a:moveTo>
                    <a:pt x="238882" y="0"/>
                  </a:moveTo>
                  <a:lnTo>
                    <a:pt x="31412" y="0"/>
                  </a:lnTo>
                  <a:lnTo>
                    <a:pt x="18235" y="28129"/>
                  </a:lnTo>
                  <a:lnTo>
                    <a:pt x="8355" y="59483"/>
                  </a:lnTo>
                  <a:lnTo>
                    <a:pt x="2151" y="93506"/>
                  </a:lnTo>
                  <a:lnTo>
                    <a:pt x="0" y="129640"/>
                  </a:lnTo>
                  <a:lnTo>
                    <a:pt x="2151" y="165767"/>
                  </a:lnTo>
                  <a:lnTo>
                    <a:pt x="8355" y="199787"/>
                  </a:lnTo>
                  <a:lnTo>
                    <a:pt x="18235" y="231140"/>
                  </a:lnTo>
                  <a:lnTo>
                    <a:pt x="31412" y="259269"/>
                  </a:lnTo>
                  <a:lnTo>
                    <a:pt x="238882" y="259269"/>
                  </a:lnTo>
                  <a:lnTo>
                    <a:pt x="252058" y="231140"/>
                  </a:lnTo>
                  <a:lnTo>
                    <a:pt x="261934" y="199787"/>
                  </a:lnTo>
                  <a:lnTo>
                    <a:pt x="268134" y="165767"/>
                  </a:lnTo>
                  <a:lnTo>
                    <a:pt x="270284" y="129640"/>
                  </a:lnTo>
                  <a:lnTo>
                    <a:pt x="268134" y="93506"/>
                  </a:lnTo>
                  <a:lnTo>
                    <a:pt x="261934" y="59483"/>
                  </a:lnTo>
                  <a:lnTo>
                    <a:pt x="252058" y="28129"/>
                  </a:lnTo>
                  <a:lnTo>
                    <a:pt x="23888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116" name="Google Shape;116;g114446240f9_1_50"/>
            <p:cNvPicPr preferRelativeResize="0"/>
            <p:nvPr/>
          </p:nvPicPr>
          <p:blipFill rotWithShape="1">
            <a:blip r:embed="rId5">
              <a:alphaModFix/>
            </a:blip>
            <a:srcRect/>
            <a:stretch/>
          </p:blipFill>
          <p:spPr>
            <a:xfrm>
              <a:off x="885931" y="9947340"/>
              <a:ext cx="333036" cy="1261846"/>
            </a:xfrm>
            <a:prstGeom prst="rect">
              <a:avLst/>
            </a:prstGeom>
            <a:noFill/>
            <a:ln>
              <a:noFill/>
            </a:ln>
          </p:spPr>
        </p:pic>
        <p:pic>
          <p:nvPicPr>
            <p:cNvPr id="117" name="Google Shape;117;g114446240f9_1_50"/>
            <p:cNvPicPr preferRelativeResize="0"/>
            <p:nvPr/>
          </p:nvPicPr>
          <p:blipFill rotWithShape="1">
            <a:blip r:embed="rId6">
              <a:alphaModFix/>
            </a:blip>
            <a:srcRect/>
            <a:stretch/>
          </p:blipFill>
          <p:spPr>
            <a:xfrm>
              <a:off x="609887" y="9989308"/>
              <a:ext cx="278734" cy="1174917"/>
            </a:xfrm>
            <a:prstGeom prst="rect">
              <a:avLst/>
            </a:prstGeom>
            <a:noFill/>
            <a:ln>
              <a:noFill/>
            </a:ln>
          </p:spPr>
        </p:pic>
      </p:grpSp>
      <p:pic>
        <p:nvPicPr>
          <p:cNvPr id="118" name="Google Shape;118;g114446240f9_1_50"/>
          <p:cNvPicPr preferRelativeResize="0"/>
          <p:nvPr/>
        </p:nvPicPr>
        <p:blipFill rotWithShape="1">
          <a:blip r:embed="rId7">
            <a:alphaModFix/>
          </a:blip>
          <a:srcRect/>
          <a:stretch/>
        </p:blipFill>
        <p:spPr>
          <a:xfrm>
            <a:off x="328281" y="6057519"/>
            <a:ext cx="43621" cy="712477"/>
          </a:xfrm>
          <a:prstGeom prst="rect">
            <a:avLst/>
          </a:prstGeom>
          <a:noFill/>
          <a:ln>
            <a:noFill/>
          </a:ln>
        </p:spPr>
      </p:pic>
      <p:pic>
        <p:nvPicPr>
          <p:cNvPr id="119" name="Google Shape;119;g114446240f9_1_50"/>
          <p:cNvPicPr preferRelativeResize="0"/>
          <p:nvPr/>
        </p:nvPicPr>
        <p:blipFill rotWithShape="1">
          <a:blip r:embed="rId8">
            <a:alphaModFix/>
          </a:blip>
          <a:srcRect/>
          <a:stretch/>
        </p:blipFill>
        <p:spPr>
          <a:xfrm>
            <a:off x="658000" y="6102690"/>
            <a:ext cx="73401" cy="100805"/>
          </a:xfrm>
          <a:prstGeom prst="rect">
            <a:avLst/>
          </a:prstGeom>
          <a:noFill/>
          <a:ln>
            <a:noFill/>
          </a:ln>
        </p:spPr>
      </p:pic>
      <p:pic>
        <p:nvPicPr>
          <p:cNvPr id="120" name="Google Shape;120;g114446240f9_1_50"/>
          <p:cNvPicPr preferRelativeResize="0"/>
          <p:nvPr/>
        </p:nvPicPr>
        <p:blipFill rotWithShape="1">
          <a:blip r:embed="rId9">
            <a:alphaModFix/>
          </a:blip>
          <a:srcRect/>
          <a:stretch/>
        </p:blipFill>
        <p:spPr>
          <a:xfrm>
            <a:off x="658000" y="6597269"/>
            <a:ext cx="73401" cy="100812"/>
          </a:xfrm>
          <a:prstGeom prst="rect">
            <a:avLst/>
          </a:prstGeom>
          <a:noFill/>
          <a:ln>
            <a:noFill/>
          </a:ln>
        </p:spPr>
      </p:pic>
      <p:sp>
        <p:nvSpPr>
          <p:cNvPr id="121" name="Google Shape;121;g114446240f9_1_50"/>
          <p:cNvSpPr/>
          <p:nvPr/>
        </p:nvSpPr>
        <p:spPr>
          <a:xfrm>
            <a:off x="11957395" y="6514408"/>
            <a:ext cx="234504" cy="207935"/>
          </a:xfrm>
          <a:custGeom>
            <a:avLst/>
            <a:gdLst/>
            <a:ahLst/>
            <a:cxnLst/>
            <a:rect l="l" t="t" r="r" b="b"/>
            <a:pathLst>
              <a:path w="386715" h="342900" extrusionOk="0">
                <a:moveTo>
                  <a:pt x="0" y="342534"/>
                </a:moveTo>
                <a:lnTo>
                  <a:pt x="386176" y="342534"/>
                </a:lnTo>
                <a:lnTo>
                  <a:pt x="386176" y="0"/>
                </a:lnTo>
                <a:lnTo>
                  <a:pt x="0" y="0"/>
                </a:lnTo>
                <a:lnTo>
                  <a:pt x="0" y="342534"/>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nvGrpSpPr>
          <p:cNvPr id="122" name="Google Shape;122;g114446240f9_1_50"/>
          <p:cNvGrpSpPr/>
          <p:nvPr/>
        </p:nvGrpSpPr>
        <p:grpSpPr>
          <a:xfrm>
            <a:off x="11947203" y="6110226"/>
            <a:ext cx="244695" cy="404198"/>
            <a:chOff x="19701116" y="10076216"/>
            <a:chExt cx="403521" cy="666552"/>
          </a:xfrm>
        </p:grpSpPr>
        <p:sp>
          <p:nvSpPr>
            <p:cNvPr id="123" name="Google Shape;123;g114446240f9_1_50"/>
            <p:cNvSpPr/>
            <p:nvPr/>
          </p:nvSpPr>
          <p:spPr>
            <a:xfrm>
              <a:off x="19717922" y="10076216"/>
              <a:ext cx="386715" cy="162559"/>
            </a:xfrm>
            <a:custGeom>
              <a:avLst/>
              <a:gdLst/>
              <a:ahLst/>
              <a:cxnLst/>
              <a:rect l="l" t="t" r="r" b="b"/>
              <a:pathLst>
                <a:path w="386715" h="162559" extrusionOk="0">
                  <a:moveTo>
                    <a:pt x="0" y="162361"/>
                  </a:moveTo>
                  <a:lnTo>
                    <a:pt x="386176" y="162361"/>
                  </a:lnTo>
                  <a:lnTo>
                    <a:pt x="386176" y="0"/>
                  </a:lnTo>
                  <a:lnTo>
                    <a:pt x="0" y="0"/>
                  </a:lnTo>
                  <a:lnTo>
                    <a:pt x="0" y="162361"/>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24" name="Google Shape;124;g114446240f9_1_50"/>
            <p:cNvSpPr/>
            <p:nvPr/>
          </p:nvSpPr>
          <p:spPr>
            <a:xfrm>
              <a:off x="19701116" y="10238578"/>
              <a:ext cx="403225" cy="504190"/>
            </a:xfrm>
            <a:custGeom>
              <a:avLst/>
              <a:gdLst/>
              <a:ahLst/>
              <a:cxnLst/>
              <a:rect l="l" t="t" r="r" b="b"/>
              <a:pathLst>
                <a:path w="403225" h="504190" extrusionOk="0">
                  <a:moveTo>
                    <a:pt x="0" y="504162"/>
                  </a:moveTo>
                  <a:lnTo>
                    <a:pt x="402982" y="504162"/>
                  </a:lnTo>
                  <a:lnTo>
                    <a:pt x="402982" y="0"/>
                  </a:lnTo>
                  <a:lnTo>
                    <a:pt x="0" y="0"/>
                  </a:lnTo>
                  <a:lnTo>
                    <a:pt x="0" y="504162"/>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grpSp>
        <p:nvGrpSpPr>
          <p:cNvPr id="125" name="Google Shape;125;g114446240f9_1_50"/>
          <p:cNvGrpSpPr/>
          <p:nvPr/>
        </p:nvGrpSpPr>
        <p:grpSpPr>
          <a:xfrm>
            <a:off x="11383382" y="6032076"/>
            <a:ext cx="575237" cy="765185"/>
            <a:chOff x="18771334" y="9947340"/>
            <a:chExt cx="948608" cy="1261846"/>
          </a:xfrm>
        </p:grpSpPr>
        <p:pic>
          <p:nvPicPr>
            <p:cNvPr id="126" name="Google Shape;126;g114446240f9_1_50"/>
            <p:cNvPicPr preferRelativeResize="0"/>
            <p:nvPr/>
          </p:nvPicPr>
          <p:blipFill rotWithShape="1">
            <a:blip r:embed="rId10">
              <a:alphaModFix/>
            </a:blip>
            <a:srcRect/>
            <a:stretch/>
          </p:blipFill>
          <p:spPr>
            <a:xfrm>
              <a:off x="18771334" y="10001297"/>
              <a:ext cx="270284" cy="1162927"/>
            </a:xfrm>
            <a:prstGeom prst="rect">
              <a:avLst/>
            </a:prstGeom>
            <a:noFill/>
            <a:ln>
              <a:noFill/>
            </a:ln>
          </p:spPr>
        </p:pic>
        <p:sp>
          <p:nvSpPr>
            <p:cNvPr id="127" name="Google Shape;127;g114446240f9_1_50"/>
            <p:cNvSpPr/>
            <p:nvPr/>
          </p:nvSpPr>
          <p:spPr>
            <a:xfrm>
              <a:off x="18771342" y="10238586"/>
              <a:ext cx="270509" cy="697865"/>
            </a:xfrm>
            <a:custGeom>
              <a:avLst/>
              <a:gdLst/>
              <a:ahLst/>
              <a:cxnLst/>
              <a:rect l="l" t="t" r="r" b="b"/>
              <a:pathLst>
                <a:path w="270509" h="697865" extrusionOk="0">
                  <a:moveTo>
                    <a:pt x="238872" y="0"/>
                  </a:moveTo>
                  <a:lnTo>
                    <a:pt x="31402" y="0"/>
                  </a:lnTo>
                  <a:lnTo>
                    <a:pt x="23490" y="42084"/>
                  </a:lnTo>
                  <a:lnTo>
                    <a:pt x="16604" y="87214"/>
                  </a:lnTo>
                  <a:lnTo>
                    <a:pt x="10813" y="135107"/>
                  </a:lnTo>
                  <a:lnTo>
                    <a:pt x="6187" y="185484"/>
                  </a:lnTo>
                  <a:lnTo>
                    <a:pt x="2796" y="238062"/>
                  </a:lnTo>
                  <a:lnTo>
                    <a:pt x="710" y="292561"/>
                  </a:lnTo>
                  <a:lnTo>
                    <a:pt x="0" y="348701"/>
                  </a:lnTo>
                  <a:lnTo>
                    <a:pt x="710" y="404848"/>
                  </a:lnTo>
                  <a:lnTo>
                    <a:pt x="2796" y="459351"/>
                  </a:lnTo>
                  <a:lnTo>
                    <a:pt x="6187" y="511932"/>
                  </a:lnTo>
                  <a:lnTo>
                    <a:pt x="10813" y="562310"/>
                  </a:lnTo>
                  <a:lnTo>
                    <a:pt x="16604" y="610204"/>
                  </a:lnTo>
                  <a:lnTo>
                    <a:pt x="23490" y="655335"/>
                  </a:lnTo>
                  <a:lnTo>
                    <a:pt x="31402" y="697423"/>
                  </a:lnTo>
                  <a:lnTo>
                    <a:pt x="238872" y="697423"/>
                  </a:lnTo>
                  <a:lnTo>
                    <a:pt x="246784" y="655335"/>
                  </a:lnTo>
                  <a:lnTo>
                    <a:pt x="253671" y="610204"/>
                  </a:lnTo>
                  <a:lnTo>
                    <a:pt x="259465" y="562310"/>
                  </a:lnTo>
                  <a:lnTo>
                    <a:pt x="264093" y="511932"/>
                  </a:lnTo>
                  <a:lnTo>
                    <a:pt x="267486" y="459351"/>
                  </a:lnTo>
                  <a:lnTo>
                    <a:pt x="269573" y="404848"/>
                  </a:lnTo>
                  <a:lnTo>
                    <a:pt x="270284" y="348701"/>
                  </a:lnTo>
                  <a:lnTo>
                    <a:pt x="269573" y="292561"/>
                  </a:lnTo>
                  <a:lnTo>
                    <a:pt x="267486" y="238062"/>
                  </a:lnTo>
                  <a:lnTo>
                    <a:pt x="264093" y="185484"/>
                  </a:lnTo>
                  <a:lnTo>
                    <a:pt x="259465" y="135107"/>
                  </a:lnTo>
                  <a:lnTo>
                    <a:pt x="253671" y="87214"/>
                  </a:lnTo>
                  <a:lnTo>
                    <a:pt x="246784" y="42084"/>
                  </a:lnTo>
                  <a:lnTo>
                    <a:pt x="23887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28" name="Google Shape;128;g114446240f9_1_50"/>
            <p:cNvSpPr/>
            <p:nvPr/>
          </p:nvSpPr>
          <p:spPr>
            <a:xfrm>
              <a:off x="18771342" y="10936010"/>
              <a:ext cx="270509" cy="250190"/>
            </a:xfrm>
            <a:custGeom>
              <a:avLst/>
              <a:gdLst/>
              <a:ahLst/>
              <a:cxnLst/>
              <a:rect l="l" t="t" r="r" b="b"/>
              <a:pathLst>
                <a:path w="270509" h="250190" extrusionOk="0">
                  <a:moveTo>
                    <a:pt x="238872" y="0"/>
                  </a:moveTo>
                  <a:lnTo>
                    <a:pt x="31402" y="0"/>
                  </a:lnTo>
                  <a:lnTo>
                    <a:pt x="18226" y="27142"/>
                  </a:lnTo>
                  <a:lnTo>
                    <a:pt x="8350" y="57400"/>
                  </a:lnTo>
                  <a:lnTo>
                    <a:pt x="2150" y="90231"/>
                  </a:lnTo>
                  <a:lnTo>
                    <a:pt x="0" y="125095"/>
                  </a:lnTo>
                  <a:lnTo>
                    <a:pt x="2150" y="159959"/>
                  </a:lnTo>
                  <a:lnTo>
                    <a:pt x="8350" y="192791"/>
                  </a:lnTo>
                  <a:lnTo>
                    <a:pt x="18226" y="223048"/>
                  </a:lnTo>
                  <a:lnTo>
                    <a:pt x="31402" y="250191"/>
                  </a:lnTo>
                  <a:lnTo>
                    <a:pt x="238872" y="250191"/>
                  </a:lnTo>
                  <a:lnTo>
                    <a:pt x="252049" y="223048"/>
                  </a:lnTo>
                  <a:lnTo>
                    <a:pt x="261929" y="192791"/>
                  </a:lnTo>
                  <a:lnTo>
                    <a:pt x="268133" y="159959"/>
                  </a:lnTo>
                  <a:lnTo>
                    <a:pt x="270284" y="125095"/>
                  </a:lnTo>
                  <a:lnTo>
                    <a:pt x="268133" y="90231"/>
                  </a:lnTo>
                  <a:lnTo>
                    <a:pt x="261929" y="57400"/>
                  </a:lnTo>
                  <a:lnTo>
                    <a:pt x="252049" y="27142"/>
                  </a:lnTo>
                  <a:lnTo>
                    <a:pt x="23887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29" name="Google Shape;129;g114446240f9_1_50"/>
            <p:cNvSpPr/>
            <p:nvPr/>
          </p:nvSpPr>
          <p:spPr>
            <a:xfrm>
              <a:off x="18771342" y="9979313"/>
              <a:ext cx="270509" cy="259715"/>
            </a:xfrm>
            <a:custGeom>
              <a:avLst/>
              <a:gdLst/>
              <a:ahLst/>
              <a:cxnLst/>
              <a:rect l="l" t="t" r="r" b="b"/>
              <a:pathLst>
                <a:path w="270509" h="259715" extrusionOk="0">
                  <a:moveTo>
                    <a:pt x="238872" y="0"/>
                  </a:moveTo>
                  <a:lnTo>
                    <a:pt x="31402" y="0"/>
                  </a:lnTo>
                  <a:lnTo>
                    <a:pt x="18226" y="28129"/>
                  </a:lnTo>
                  <a:lnTo>
                    <a:pt x="8350" y="59483"/>
                  </a:lnTo>
                  <a:lnTo>
                    <a:pt x="2150" y="93506"/>
                  </a:lnTo>
                  <a:lnTo>
                    <a:pt x="0" y="129640"/>
                  </a:lnTo>
                  <a:lnTo>
                    <a:pt x="2150" y="165767"/>
                  </a:lnTo>
                  <a:lnTo>
                    <a:pt x="8350" y="199787"/>
                  </a:lnTo>
                  <a:lnTo>
                    <a:pt x="18226" y="231140"/>
                  </a:lnTo>
                  <a:lnTo>
                    <a:pt x="31402" y="259269"/>
                  </a:lnTo>
                  <a:lnTo>
                    <a:pt x="238872" y="259269"/>
                  </a:lnTo>
                  <a:lnTo>
                    <a:pt x="252049" y="231140"/>
                  </a:lnTo>
                  <a:lnTo>
                    <a:pt x="261929" y="199787"/>
                  </a:lnTo>
                  <a:lnTo>
                    <a:pt x="268133" y="165767"/>
                  </a:lnTo>
                  <a:lnTo>
                    <a:pt x="270284" y="129640"/>
                  </a:lnTo>
                  <a:lnTo>
                    <a:pt x="268133" y="93506"/>
                  </a:lnTo>
                  <a:lnTo>
                    <a:pt x="261929" y="59483"/>
                  </a:lnTo>
                  <a:lnTo>
                    <a:pt x="252049" y="28129"/>
                  </a:lnTo>
                  <a:lnTo>
                    <a:pt x="23887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130" name="Google Shape;130;g114446240f9_1_50"/>
            <p:cNvPicPr preferRelativeResize="0"/>
            <p:nvPr/>
          </p:nvPicPr>
          <p:blipFill rotWithShape="1">
            <a:blip r:embed="rId11">
              <a:alphaModFix/>
            </a:blip>
            <a:srcRect/>
            <a:stretch/>
          </p:blipFill>
          <p:spPr>
            <a:xfrm>
              <a:off x="19041616" y="9947340"/>
              <a:ext cx="678326" cy="1261846"/>
            </a:xfrm>
            <a:prstGeom prst="rect">
              <a:avLst/>
            </a:prstGeom>
            <a:noFill/>
            <a:ln>
              <a:noFill/>
            </a:ln>
          </p:spPr>
        </p:pic>
        <p:pic>
          <p:nvPicPr>
            <p:cNvPr id="131" name="Google Shape;131;g114446240f9_1_50"/>
            <p:cNvPicPr preferRelativeResize="0"/>
            <p:nvPr/>
          </p:nvPicPr>
          <p:blipFill rotWithShape="1">
            <a:blip r:embed="rId12">
              <a:alphaModFix/>
            </a:blip>
            <a:srcRect/>
            <a:stretch/>
          </p:blipFill>
          <p:spPr>
            <a:xfrm>
              <a:off x="19055168" y="10063787"/>
              <a:ext cx="121044" cy="166246"/>
            </a:xfrm>
            <a:prstGeom prst="rect">
              <a:avLst/>
            </a:prstGeom>
            <a:noFill/>
            <a:ln>
              <a:noFill/>
            </a:ln>
          </p:spPr>
        </p:pic>
        <p:pic>
          <p:nvPicPr>
            <p:cNvPr id="132" name="Google Shape;132;g114446240f9_1_50"/>
            <p:cNvPicPr preferRelativeResize="0"/>
            <p:nvPr/>
          </p:nvPicPr>
          <p:blipFill rotWithShape="1">
            <a:blip r:embed="rId13">
              <a:alphaModFix/>
            </a:blip>
            <a:srcRect/>
            <a:stretch/>
          </p:blipFill>
          <p:spPr>
            <a:xfrm>
              <a:off x="19055168" y="10879385"/>
              <a:ext cx="121044" cy="166256"/>
            </a:xfrm>
            <a:prstGeom prst="rect">
              <a:avLst/>
            </a:prstGeom>
            <a:noFill/>
            <a:ln>
              <a:noFill/>
            </a:ln>
          </p:spPr>
        </p:pic>
      </p:grpSp>
      <p:sp>
        <p:nvSpPr>
          <p:cNvPr id="133" name="Google Shape;133;g114446240f9_1_50"/>
          <p:cNvSpPr/>
          <p:nvPr/>
        </p:nvSpPr>
        <p:spPr>
          <a:xfrm>
            <a:off x="9495501" y="6540180"/>
            <a:ext cx="412789" cy="20408"/>
          </a:xfrm>
          <a:custGeom>
            <a:avLst/>
            <a:gdLst/>
            <a:ahLst/>
            <a:cxnLst/>
            <a:rect l="l" t="t" r="r" b="b"/>
            <a:pathLst>
              <a:path w="680719" h="33654" extrusionOk="0">
                <a:moveTo>
                  <a:pt x="680241" y="0"/>
                </a:moveTo>
                <a:lnTo>
                  <a:pt x="0" y="0"/>
                </a:lnTo>
                <a:lnTo>
                  <a:pt x="0" y="33548"/>
                </a:lnTo>
                <a:lnTo>
                  <a:pt x="680241" y="33548"/>
                </a:lnTo>
                <a:lnTo>
                  <a:pt x="680241"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34" name="Google Shape;134;g114446240f9_1_50"/>
          <p:cNvSpPr/>
          <p:nvPr/>
        </p:nvSpPr>
        <p:spPr>
          <a:xfrm>
            <a:off x="10280699" y="6540060"/>
            <a:ext cx="410094" cy="20793"/>
          </a:xfrm>
          <a:custGeom>
            <a:avLst/>
            <a:gdLst/>
            <a:ahLst/>
            <a:cxnLst/>
            <a:rect l="l" t="t" r="r" b="b"/>
            <a:pathLst>
              <a:path w="676275" h="34290" extrusionOk="0">
                <a:moveTo>
                  <a:pt x="676105" y="0"/>
                </a:moveTo>
                <a:lnTo>
                  <a:pt x="0" y="0"/>
                </a:lnTo>
                <a:lnTo>
                  <a:pt x="0" y="33894"/>
                </a:lnTo>
                <a:lnTo>
                  <a:pt x="676105" y="33894"/>
                </a:lnTo>
                <a:lnTo>
                  <a:pt x="67610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35" name="Google Shape;135;g114446240f9_1_50"/>
          <p:cNvSpPr/>
          <p:nvPr/>
        </p:nvSpPr>
        <p:spPr>
          <a:xfrm>
            <a:off x="9962415" y="6540193"/>
            <a:ext cx="264154" cy="20408"/>
          </a:xfrm>
          <a:custGeom>
            <a:avLst/>
            <a:gdLst/>
            <a:ahLst/>
            <a:cxnLst/>
            <a:rect l="l" t="t" r="r" b="b"/>
            <a:pathLst>
              <a:path w="435609" h="33654" extrusionOk="0">
                <a:moveTo>
                  <a:pt x="435054" y="0"/>
                </a:moveTo>
                <a:lnTo>
                  <a:pt x="0" y="0"/>
                </a:lnTo>
                <a:lnTo>
                  <a:pt x="0" y="33653"/>
                </a:lnTo>
                <a:lnTo>
                  <a:pt x="435054" y="33653"/>
                </a:lnTo>
                <a:lnTo>
                  <a:pt x="435054"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36" name="Google Shape;136;g114446240f9_1_50"/>
          <p:cNvSpPr/>
          <p:nvPr/>
        </p:nvSpPr>
        <p:spPr>
          <a:xfrm>
            <a:off x="9491058" y="6281871"/>
            <a:ext cx="313443" cy="226033"/>
          </a:xfrm>
          <a:custGeom>
            <a:avLst/>
            <a:gdLst/>
            <a:ahLst/>
            <a:cxnLst/>
            <a:rect l="l" t="t" r="r" b="b"/>
            <a:pathLst>
              <a:path w="516890" h="372745" extrusionOk="0">
                <a:moveTo>
                  <a:pt x="379975" y="0"/>
                </a:moveTo>
                <a:lnTo>
                  <a:pt x="327071" y="4545"/>
                </a:lnTo>
                <a:lnTo>
                  <a:pt x="279174" y="23606"/>
                </a:lnTo>
                <a:lnTo>
                  <a:pt x="238301" y="62886"/>
                </a:lnTo>
                <a:lnTo>
                  <a:pt x="225228" y="118588"/>
                </a:lnTo>
                <a:lnTo>
                  <a:pt x="225925" y="154777"/>
                </a:lnTo>
                <a:lnTo>
                  <a:pt x="225932" y="190991"/>
                </a:lnTo>
                <a:lnTo>
                  <a:pt x="225708" y="227217"/>
                </a:lnTo>
                <a:lnTo>
                  <a:pt x="225710" y="263442"/>
                </a:lnTo>
                <a:lnTo>
                  <a:pt x="224269" y="277037"/>
                </a:lnTo>
                <a:lnTo>
                  <a:pt x="176680" y="320752"/>
                </a:lnTo>
                <a:lnTo>
                  <a:pt x="147441" y="325401"/>
                </a:lnTo>
                <a:lnTo>
                  <a:pt x="117961" y="321988"/>
                </a:lnTo>
                <a:lnTo>
                  <a:pt x="79887" y="301163"/>
                </a:lnTo>
                <a:lnTo>
                  <a:pt x="64762" y="262018"/>
                </a:lnTo>
                <a:lnTo>
                  <a:pt x="64981" y="211971"/>
                </a:lnTo>
                <a:lnTo>
                  <a:pt x="64971" y="277"/>
                </a:lnTo>
                <a:lnTo>
                  <a:pt x="607" y="277"/>
                </a:lnTo>
                <a:lnTo>
                  <a:pt x="157" y="6800"/>
                </a:lnTo>
                <a:lnTo>
                  <a:pt x="278" y="158867"/>
                </a:lnTo>
                <a:lnTo>
                  <a:pt x="0" y="258206"/>
                </a:lnTo>
                <a:lnTo>
                  <a:pt x="9982" y="303735"/>
                </a:lnTo>
                <a:lnTo>
                  <a:pt x="39935" y="339062"/>
                </a:lnTo>
                <a:lnTo>
                  <a:pt x="86016" y="362998"/>
                </a:lnTo>
                <a:lnTo>
                  <a:pt x="139439" y="372228"/>
                </a:lnTo>
                <a:lnTo>
                  <a:pt x="193574" y="366487"/>
                </a:lnTo>
                <a:lnTo>
                  <a:pt x="241793" y="345513"/>
                </a:lnTo>
                <a:lnTo>
                  <a:pt x="278142" y="308261"/>
                </a:lnTo>
                <a:lnTo>
                  <a:pt x="289917" y="256866"/>
                </a:lnTo>
                <a:lnTo>
                  <a:pt x="289220" y="221142"/>
                </a:lnTo>
                <a:lnTo>
                  <a:pt x="289178" y="185396"/>
                </a:lnTo>
                <a:lnTo>
                  <a:pt x="289593" y="113886"/>
                </a:lnTo>
                <a:lnTo>
                  <a:pt x="306843" y="69017"/>
                </a:lnTo>
                <a:lnTo>
                  <a:pt x="347256" y="48807"/>
                </a:lnTo>
                <a:lnTo>
                  <a:pt x="373565" y="45787"/>
                </a:lnTo>
                <a:lnTo>
                  <a:pt x="399681" y="50069"/>
                </a:lnTo>
                <a:lnTo>
                  <a:pt x="437132" y="70793"/>
                </a:lnTo>
                <a:lnTo>
                  <a:pt x="451850" y="110316"/>
                </a:lnTo>
                <a:lnTo>
                  <a:pt x="451627" y="160174"/>
                </a:lnTo>
                <a:lnTo>
                  <a:pt x="451640" y="371438"/>
                </a:lnTo>
                <a:lnTo>
                  <a:pt x="516361" y="371438"/>
                </a:lnTo>
                <a:lnTo>
                  <a:pt x="516252" y="211582"/>
                </a:lnTo>
                <a:lnTo>
                  <a:pt x="516528" y="112619"/>
                </a:lnTo>
                <a:lnTo>
                  <a:pt x="506587" y="67963"/>
                </a:lnTo>
                <a:lnTo>
                  <a:pt x="477116" y="33470"/>
                </a:lnTo>
                <a:lnTo>
                  <a:pt x="431963" y="9724"/>
                </a:lnTo>
                <a:lnTo>
                  <a:pt x="37997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37" name="Google Shape;137;g114446240f9_1_50"/>
          <p:cNvSpPr/>
          <p:nvPr/>
        </p:nvSpPr>
        <p:spPr>
          <a:xfrm>
            <a:off x="9843113" y="6295863"/>
            <a:ext cx="40047" cy="214865"/>
          </a:xfrm>
          <a:custGeom>
            <a:avLst/>
            <a:gdLst/>
            <a:ahLst/>
            <a:cxnLst/>
            <a:rect l="l" t="t" r="r" b="b"/>
            <a:pathLst>
              <a:path w="66040" h="354329" extrusionOk="0">
                <a:moveTo>
                  <a:pt x="65809" y="0"/>
                </a:moveTo>
                <a:lnTo>
                  <a:pt x="0" y="0"/>
                </a:lnTo>
                <a:lnTo>
                  <a:pt x="0" y="353863"/>
                </a:lnTo>
                <a:lnTo>
                  <a:pt x="65809" y="353863"/>
                </a:lnTo>
                <a:lnTo>
                  <a:pt x="6580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38" name="Google Shape;138;g114446240f9_1_50"/>
          <p:cNvSpPr/>
          <p:nvPr/>
        </p:nvSpPr>
        <p:spPr>
          <a:xfrm>
            <a:off x="9843253" y="6215102"/>
            <a:ext cx="39662" cy="39661"/>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39" name="Google Shape;139;g114446240f9_1_50"/>
          <p:cNvSpPr/>
          <p:nvPr/>
        </p:nvSpPr>
        <p:spPr>
          <a:xfrm>
            <a:off x="9915342" y="6295597"/>
            <a:ext cx="214480" cy="322299"/>
          </a:xfrm>
          <a:custGeom>
            <a:avLst/>
            <a:gdLst/>
            <a:ahLst/>
            <a:cxnLst/>
            <a:rect l="l" t="t" r="r" b="b"/>
            <a:pathLst>
              <a:path w="353694" h="531495" extrusionOk="0">
                <a:moveTo>
                  <a:pt x="172926" y="0"/>
                </a:moveTo>
                <a:lnTo>
                  <a:pt x="126656" y="7387"/>
                </a:lnTo>
                <a:lnTo>
                  <a:pt x="85283" y="25792"/>
                </a:lnTo>
                <a:lnTo>
                  <a:pt x="50371" y="53617"/>
                </a:lnTo>
                <a:lnTo>
                  <a:pt x="23484" y="89265"/>
                </a:lnTo>
                <a:lnTo>
                  <a:pt x="6186" y="131138"/>
                </a:lnTo>
                <a:lnTo>
                  <a:pt x="41" y="177638"/>
                </a:lnTo>
                <a:lnTo>
                  <a:pt x="0" y="531010"/>
                </a:lnTo>
                <a:lnTo>
                  <a:pt x="65757" y="531010"/>
                </a:lnTo>
                <a:lnTo>
                  <a:pt x="65757" y="315665"/>
                </a:lnTo>
                <a:lnTo>
                  <a:pt x="287115" y="315665"/>
                </a:lnTo>
                <a:lnTo>
                  <a:pt x="314018" y="288378"/>
                </a:lnTo>
                <a:lnTo>
                  <a:pt x="176622" y="288378"/>
                </a:lnTo>
                <a:lnTo>
                  <a:pt x="133199" y="279466"/>
                </a:lnTo>
                <a:lnTo>
                  <a:pt x="97913" y="255365"/>
                </a:lnTo>
                <a:lnTo>
                  <a:pt x="74265" y="219627"/>
                </a:lnTo>
                <a:lnTo>
                  <a:pt x="65757" y="175806"/>
                </a:lnTo>
                <a:lnTo>
                  <a:pt x="74741" y="133192"/>
                </a:lnTo>
                <a:lnTo>
                  <a:pt x="98864" y="98514"/>
                </a:lnTo>
                <a:lnTo>
                  <a:pt x="134514" y="75267"/>
                </a:lnTo>
                <a:lnTo>
                  <a:pt x="178078" y="66950"/>
                </a:lnTo>
                <a:lnTo>
                  <a:pt x="313601" y="66950"/>
                </a:lnTo>
                <a:lnTo>
                  <a:pt x="293946" y="44688"/>
                </a:lnTo>
                <a:lnTo>
                  <a:pt x="258298" y="19973"/>
                </a:lnTo>
                <a:lnTo>
                  <a:pt x="217415" y="4593"/>
                </a:lnTo>
                <a:lnTo>
                  <a:pt x="172926" y="0"/>
                </a:lnTo>
                <a:close/>
              </a:path>
              <a:path w="353694" h="531495" extrusionOk="0">
                <a:moveTo>
                  <a:pt x="287115" y="315665"/>
                </a:moveTo>
                <a:lnTo>
                  <a:pt x="65757" y="315665"/>
                </a:lnTo>
                <a:lnTo>
                  <a:pt x="73715" y="321246"/>
                </a:lnTo>
                <a:lnTo>
                  <a:pt x="104436" y="338815"/>
                </a:lnTo>
                <a:lnTo>
                  <a:pt x="136689" y="349760"/>
                </a:lnTo>
                <a:lnTo>
                  <a:pt x="170462" y="354063"/>
                </a:lnTo>
                <a:lnTo>
                  <a:pt x="205742" y="351706"/>
                </a:lnTo>
                <a:lnTo>
                  <a:pt x="249031" y="338924"/>
                </a:lnTo>
                <a:lnTo>
                  <a:pt x="286611" y="316177"/>
                </a:lnTo>
                <a:lnTo>
                  <a:pt x="287115" y="315665"/>
                </a:lnTo>
                <a:close/>
              </a:path>
              <a:path w="353694" h="531495" extrusionOk="0">
                <a:moveTo>
                  <a:pt x="313601" y="66950"/>
                </a:moveTo>
                <a:lnTo>
                  <a:pt x="178078" y="66950"/>
                </a:lnTo>
                <a:lnTo>
                  <a:pt x="221172" y="75895"/>
                </a:lnTo>
                <a:lnTo>
                  <a:pt x="256166" y="99760"/>
                </a:lnTo>
                <a:lnTo>
                  <a:pt x="279594" y="135033"/>
                </a:lnTo>
                <a:lnTo>
                  <a:pt x="287991" y="178203"/>
                </a:lnTo>
                <a:lnTo>
                  <a:pt x="279009" y="221111"/>
                </a:lnTo>
                <a:lnTo>
                  <a:pt x="255034" y="256171"/>
                </a:lnTo>
                <a:lnTo>
                  <a:pt x="219695" y="279791"/>
                </a:lnTo>
                <a:lnTo>
                  <a:pt x="176622" y="288378"/>
                </a:lnTo>
                <a:lnTo>
                  <a:pt x="314018" y="288378"/>
                </a:lnTo>
                <a:lnTo>
                  <a:pt x="317147" y="285204"/>
                </a:lnTo>
                <a:lnTo>
                  <a:pt x="339306" y="247746"/>
                </a:lnTo>
                <a:lnTo>
                  <a:pt x="351756" y="205541"/>
                </a:lnTo>
                <a:lnTo>
                  <a:pt x="353162" y="160330"/>
                </a:lnTo>
                <a:lnTo>
                  <a:pt x="343009" y="116317"/>
                </a:lnTo>
                <a:lnTo>
                  <a:pt x="322727" y="77286"/>
                </a:lnTo>
                <a:lnTo>
                  <a:pt x="313601" y="6695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40" name="Google Shape;140;g114446240f9_1_50"/>
          <p:cNvSpPr/>
          <p:nvPr/>
        </p:nvSpPr>
        <p:spPr>
          <a:xfrm>
            <a:off x="10233538" y="6296247"/>
            <a:ext cx="213711" cy="321529"/>
          </a:xfrm>
          <a:custGeom>
            <a:avLst/>
            <a:gdLst/>
            <a:ahLst/>
            <a:cxnLst/>
            <a:rect l="l" t="t" r="r" b="b"/>
            <a:pathLst>
              <a:path w="352425" h="530225" extrusionOk="0">
                <a:moveTo>
                  <a:pt x="196941" y="0"/>
                </a:moveTo>
                <a:lnTo>
                  <a:pt x="149859" y="1231"/>
                </a:lnTo>
                <a:lnTo>
                  <a:pt x="100010" y="16986"/>
                </a:lnTo>
                <a:lnTo>
                  <a:pt x="58582" y="44439"/>
                </a:lnTo>
                <a:lnTo>
                  <a:pt x="27092" y="81802"/>
                </a:lnTo>
                <a:lnTo>
                  <a:pt x="7062" y="127288"/>
                </a:lnTo>
                <a:lnTo>
                  <a:pt x="10" y="179110"/>
                </a:lnTo>
                <a:lnTo>
                  <a:pt x="0" y="523047"/>
                </a:lnTo>
                <a:lnTo>
                  <a:pt x="272" y="526366"/>
                </a:lnTo>
                <a:lnTo>
                  <a:pt x="429" y="529916"/>
                </a:lnTo>
                <a:lnTo>
                  <a:pt x="65778" y="529916"/>
                </a:lnTo>
                <a:lnTo>
                  <a:pt x="65778" y="314823"/>
                </a:lnTo>
                <a:lnTo>
                  <a:pt x="286845" y="314823"/>
                </a:lnTo>
                <a:lnTo>
                  <a:pt x="287632" y="314354"/>
                </a:lnTo>
                <a:lnTo>
                  <a:pt x="313989" y="287306"/>
                </a:lnTo>
                <a:lnTo>
                  <a:pt x="176371" y="287306"/>
                </a:lnTo>
                <a:lnTo>
                  <a:pt x="133121" y="278363"/>
                </a:lnTo>
                <a:lnTo>
                  <a:pt x="97900" y="254360"/>
                </a:lnTo>
                <a:lnTo>
                  <a:pt x="74250" y="218879"/>
                </a:lnTo>
                <a:lnTo>
                  <a:pt x="65715" y="175498"/>
                </a:lnTo>
                <a:lnTo>
                  <a:pt x="74598" y="132604"/>
                </a:lnTo>
                <a:lnTo>
                  <a:pt x="98494" y="97733"/>
                </a:lnTo>
                <a:lnTo>
                  <a:pt x="133887" y="74339"/>
                </a:lnTo>
                <a:lnTo>
                  <a:pt x="177261" y="65878"/>
                </a:lnTo>
                <a:lnTo>
                  <a:pt x="315035" y="65878"/>
                </a:lnTo>
                <a:lnTo>
                  <a:pt x="282143" y="34317"/>
                </a:lnTo>
                <a:lnTo>
                  <a:pt x="241825" y="11615"/>
                </a:lnTo>
                <a:lnTo>
                  <a:pt x="196941" y="0"/>
                </a:lnTo>
                <a:close/>
              </a:path>
              <a:path w="352425" h="530225" extrusionOk="0">
                <a:moveTo>
                  <a:pt x="286845" y="314823"/>
                </a:moveTo>
                <a:lnTo>
                  <a:pt x="65778" y="314823"/>
                </a:lnTo>
                <a:lnTo>
                  <a:pt x="74646" y="320928"/>
                </a:lnTo>
                <a:lnTo>
                  <a:pt x="104405" y="337858"/>
                </a:lnTo>
                <a:lnTo>
                  <a:pt x="135639" y="348703"/>
                </a:lnTo>
                <a:lnTo>
                  <a:pt x="168295" y="353197"/>
                </a:lnTo>
                <a:lnTo>
                  <a:pt x="202318" y="351073"/>
                </a:lnTo>
                <a:lnTo>
                  <a:pt x="248486" y="337713"/>
                </a:lnTo>
                <a:lnTo>
                  <a:pt x="286845" y="314823"/>
                </a:lnTo>
                <a:close/>
              </a:path>
              <a:path w="352425" h="530225" extrusionOk="0">
                <a:moveTo>
                  <a:pt x="315035" y="65878"/>
                </a:moveTo>
                <a:lnTo>
                  <a:pt x="177261" y="65878"/>
                </a:lnTo>
                <a:lnTo>
                  <a:pt x="220513" y="74663"/>
                </a:lnTo>
                <a:lnTo>
                  <a:pt x="255747" y="98356"/>
                </a:lnTo>
                <a:lnTo>
                  <a:pt x="279431" y="133432"/>
                </a:lnTo>
                <a:lnTo>
                  <a:pt x="288033" y="176367"/>
                </a:lnTo>
                <a:lnTo>
                  <a:pt x="279127" y="219605"/>
                </a:lnTo>
                <a:lnTo>
                  <a:pt x="255106" y="254932"/>
                </a:lnTo>
                <a:lnTo>
                  <a:pt x="219632" y="278712"/>
                </a:lnTo>
                <a:lnTo>
                  <a:pt x="176371" y="287306"/>
                </a:lnTo>
                <a:lnTo>
                  <a:pt x="313989" y="287306"/>
                </a:lnTo>
                <a:lnTo>
                  <a:pt x="318656" y="282517"/>
                </a:lnTo>
                <a:lnTo>
                  <a:pt x="340460" y="243724"/>
                </a:lnTo>
                <a:lnTo>
                  <a:pt x="351944" y="199499"/>
                </a:lnTo>
                <a:lnTo>
                  <a:pt x="352010" y="151362"/>
                </a:lnTo>
                <a:lnTo>
                  <a:pt x="339604" y="105950"/>
                </a:lnTo>
                <a:lnTo>
                  <a:pt x="315525" y="66349"/>
                </a:lnTo>
                <a:lnTo>
                  <a:pt x="315035" y="65878"/>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41" name="Google Shape;141;g114446240f9_1_50"/>
          <p:cNvSpPr/>
          <p:nvPr/>
        </p:nvSpPr>
        <p:spPr>
          <a:xfrm>
            <a:off x="10479612" y="6295756"/>
            <a:ext cx="214866" cy="214481"/>
          </a:xfrm>
          <a:custGeom>
            <a:avLst/>
            <a:gdLst/>
            <a:ahLst/>
            <a:cxnLst/>
            <a:rect l="l" t="t" r="r" b="b"/>
            <a:pathLst>
              <a:path w="354330" h="353695" extrusionOk="0">
                <a:moveTo>
                  <a:pt x="172318" y="0"/>
                </a:moveTo>
                <a:lnTo>
                  <a:pt x="126973" y="7234"/>
                </a:lnTo>
                <a:lnTo>
                  <a:pt x="85534" y="25548"/>
                </a:lnTo>
                <a:lnTo>
                  <a:pt x="50048" y="53705"/>
                </a:lnTo>
                <a:lnTo>
                  <a:pt x="22564" y="90467"/>
                </a:lnTo>
                <a:lnTo>
                  <a:pt x="5130" y="134597"/>
                </a:lnTo>
                <a:lnTo>
                  <a:pt x="0" y="181780"/>
                </a:lnTo>
                <a:lnTo>
                  <a:pt x="7230" y="227162"/>
                </a:lnTo>
                <a:lnTo>
                  <a:pt x="25567" y="268652"/>
                </a:lnTo>
                <a:lnTo>
                  <a:pt x="53761" y="304156"/>
                </a:lnTo>
                <a:lnTo>
                  <a:pt x="90558" y="331584"/>
                </a:lnTo>
                <a:lnTo>
                  <a:pt x="134707" y="348842"/>
                </a:lnTo>
                <a:lnTo>
                  <a:pt x="191004" y="353495"/>
                </a:lnTo>
                <a:lnTo>
                  <a:pt x="241073" y="342003"/>
                </a:lnTo>
                <a:lnTo>
                  <a:pt x="282942" y="318841"/>
                </a:lnTo>
                <a:lnTo>
                  <a:pt x="314641" y="288481"/>
                </a:lnTo>
                <a:lnTo>
                  <a:pt x="314993" y="287886"/>
                </a:lnTo>
                <a:lnTo>
                  <a:pt x="170719" y="287886"/>
                </a:lnTo>
                <a:lnTo>
                  <a:pt x="131718" y="278735"/>
                </a:lnTo>
                <a:lnTo>
                  <a:pt x="98339" y="256110"/>
                </a:lnTo>
                <a:lnTo>
                  <a:pt x="74782" y="221013"/>
                </a:lnTo>
                <a:lnTo>
                  <a:pt x="73442" y="217809"/>
                </a:lnTo>
                <a:lnTo>
                  <a:pt x="72646" y="214364"/>
                </a:lnTo>
                <a:lnTo>
                  <a:pt x="71253" y="209977"/>
                </a:lnTo>
                <a:lnTo>
                  <a:pt x="349894" y="209977"/>
                </a:lnTo>
                <a:lnTo>
                  <a:pt x="353967" y="166031"/>
                </a:lnTo>
                <a:lnTo>
                  <a:pt x="349787" y="144052"/>
                </a:lnTo>
                <a:lnTo>
                  <a:pt x="72258" y="144052"/>
                </a:lnTo>
                <a:lnTo>
                  <a:pt x="82939" y="117098"/>
                </a:lnTo>
                <a:lnTo>
                  <a:pt x="104994" y="93034"/>
                </a:lnTo>
                <a:lnTo>
                  <a:pt x="134257" y="75216"/>
                </a:lnTo>
                <a:lnTo>
                  <a:pt x="166559" y="66997"/>
                </a:lnTo>
                <a:lnTo>
                  <a:pt x="313500" y="66997"/>
                </a:lnTo>
                <a:lnTo>
                  <a:pt x="298455" y="48717"/>
                </a:lnTo>
                <a:lnTo>
                  <a:pt x="262213" y="21944"/>
                </a:lnTo>
                <a:lnTo>
                  <a:pt x="219521" y="5083"/>
                </a:lnTo>
                <a:lnTo>
                  <a:pt x="172318" y="0"/>
                </a:lnTo>
                <a:close/>
              </a:path>
              <a:path w="354330" h="353695" extrusionOk="0">
                <a:moveTo>
                  <a:pt x="260054" y="255127"/>
                </a:moveTo>
                <a:lnTo>
                  <a:pt x="254536" y="257012"/>
                </a:lnTo>
                <a:lnTo>
                  <a:pt x="248787" y="261766"/>
                </a:lnTo>
                <a:lnTo>
                  <a:pt x="211142" y="282563"/>
                </a:lnTo>
                <a:lnTo>
                  <a:pt x="170719" y="287886"/>
                </a:lnTo>
                <a:lnTo>
                  <a:pt x="314993" y="287886"/>
                </a:lnTo>
                <a:lnTo>
                  <a:pt x="334151" y="255479"/>
                </a:lnTo>
                <a:lnTo>
                  <a:pt x="300689" y="255479"/>
                </a:lnTo>
                <a:lnTo>
                  <a:pt x="267352" y="255253"/>
                </a:lnTo>
                <a:lnTo>
                  <a:pt x="260054" y="255127"/>
                </a:lnTo>
                <a:close/>
              </a:path>
              <a:path w="354330" h="353695" extrusionOk="0">
                <a:moveTo>
                  <a:pt x="334198" y="255400"/>
                </a:moveTo>
                <a:lnTo>
                  <a:pt x="300689" y="255479"/>
                </a:lnTo>
                <a:lnTo>
                  <a:pt x="334151" y="255479"/>
                </a:lnTo>
                <a:close/>
              </a:path>
              <a:path w="354330" h="353695" extrusionOk="0">
                <a:moveTo>
                  <a:pt x="313500" y="66997"/>
                </a:moveTo>
                <a:lnTo>
                  <a:pt x="166559" y="66997"/>
                </a:lnTo>
                <a:lnTo>
                  <a:pt x="204994" y="70639"/>
                </a:lnTo>
                <a:lnTo>
                  <a:pt x="239092" y="85943"/>
                </a:lnTo>
                <a:lnTo>
                  <a:pt x="265882" y="111037"/>
                </a:lnTo>
                <a:lnTo>
                  <a:pt x="282388" y="144052"/>
                </a:lnTo>
                <a:lnTo>
                  <a:pt x="349787" y="144052"/>
                </a:lnTo>
                <a:lnTo>
                  <a:pt x="345784" y="123007"/>
                </a:lnTo>
                <a:lnTo>
                  <a:pt x="326796" y="83153"/>
                </a:lnTo>
                <a:lnTo>
                  <a:pt x="313500" y="66997"/>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42" name="Google Shape;142;g114446240f9_1_50"/>
          <p:cNvSpPr/>
          <p:nvPr/>
        </p:nvSpPr>
        <p:spPr>
          <a:xfrm>
            <a:off x="10161899" y="6295888"/>
            <a:ext cx="39662" cy="214095"/>
          </a:xfrm>
          <a:custGeom>
            <a:avLst/>
            <a:gdLst/>
            <a:ahLst/>
            <a:cxnLst/>
            <a:rect l="l" t="t" r="r" b="b"/>
            <a:pathLst>
              <a:path w="65405" h="353059" extrusionOk="0">
                <a:moveTo>
                  <a:pt x="64929" y="0"/>
                </a:moveTo>
                <a:lnTo>
                  <a:pt x="0" y="0"/>
                </a:lnTo>
                <a:lnTo>
                  <a:pt x="0" y="352942"/>
                </a:lnTo>
                <a:lnTo>
                  <a:pt x="64929" y="352942"/>
                </a:lnTo>
                <a:lnTo>
                  <a:pt x="6492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43" name="Google Shape;143;g114446240f9_1_50"/>
          <p:cNvSpPr/>
          <p:nvPr/>
        </p:nvSpPr>
        <p:spPr>
          <a:xfrm>
            <a:off x="10161854" y="6215102"/>
            <a:ext cx="39662" cy="39661"/>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44" name="Google Shape;144;g114446240f9_1_50"/>
          <p:cNvSpPr/>
          <p:nvPr/>
        </p:nvSpPr>
        <p:spPr>
          <a:xfrm>
            <a:off x="10674871" y="6298574"/>
            <a:ext cx="34656" cy="33885"/>
          </a:xfrm>
          <a:custGeom>
            <a:avLst/>
            <a:gdLst/>
            <a:ahLst/>
            <a:cxnLst/>
            <a:rect l="l" t="t" r="r" b="b"/>
            <a:pathLst>
              <a:path w="57150" h="55879" extrusionOk="0">
                <a:moveTo>
                  <a:pt x="28513" y="0"/>
                </a:moveTo>
                <a:lnTo>
                  <a:pt x="17327" y="2171"/>
                </a:lnTo>
                <a:lnTo>
                  <a:pt x="8236" y="8104"/>
                </a:lnTo>
                <a:lnTo>
                  <a:pt x="2128" y="16931"/>
                </a:lnTo>
                <a:lnTo>
                  <a:pt x="0" y="27266"/>
                </a:lnTo>
                <a:lnTo>
                  <a:pt x="0" y="28281"/>
                </a:lnTo>
                <a:lnTo>
                  <a:pt x="2129" y="38805"/>
                </a:lnTo>
                <a:lnTo>
                  <a:pt x="8236" y="47731"/>
                </a:lnTo>
                <a:lnTo>
                  <a:pt x="17327" y="53704"/>
                </a:lnTo>
                <a:lnTo>
                  <a:pt x="28513" y="55883"/>
                </a:lnTo>
                <a:lnTo>
                  <a:pt x="39749" y="53704"/>
                </a:lnTo>
                <a:lnTo>
                  <a:pt x="45415" y="49956"/>
                </a:lnTo>
                <a:lnTo>
                  <a:pt x="28691" y="49956"/>
                </a:lnTo>
                <a:lnTo>
                  <a:pt x="20015" y="48228"/>
                </a:lnTo>
                <a:lnTo>
                  <a:pt x="13148" y="43499"/>
                </a:lnTo>
                <a:lnTo>
                  <a:pt x="8631" y="36452"/>
                </a:lnTo>
                <a:lnTo>
                  <a:pt x="7102" y="28281"/>
                </a:lnTo>
                <a:lnTo>
                  <a:pt x="7100" y="27266"/>
                </a:lnTo>
                <a:lnTo>
                  <a:pt x="8615" y="19230"/>
                </a:lnTo>
                <a:lnTo>
                  <a:pt x="13126" y="12104"/>
                </a:lnTo>
                <a:lnTo>
                  <a:pt x="19940" y="7333"/>
                </a:lnTo>
                <a:lnTo>
                  <a:pt x="28513" y="5580"/>
                </a:lnTo>
                <a:lnTo>
                  <a:pt x="44938" y="5580"/>
                </a:lnTo>
                <a:lnTo>
                  <a:pt x="39749" y="2171"/>
                </a:lnTo>
                <a:lnTo>
                  <a:pt x="28513" y="0"/>
                </a:lnTo>
                <a:close/>
              </a:path>
              <a:path w="57150" h="55879" extrusionOk="0">
                <a:moveTo>
                  <a:pt x="44938" y="5580"/>
                </a:moveTo>
                <a:lnTo>
                  <a:pt x="28513" y="5580"/>
                </a:lnTo>
                <a:lnTo>
                  <a:pt x="37064" y="7336"/>
                </a:lnTo>
                <a:lnTo>
                  <a:pt x="43820" y="12125"/>
                </a:lnTo>
                <a:lnTo>
                  <a:pt x="48257" y="19230"/>
                </a:lnTo>
                <a:lnTo>
                  <a:pt x="49605" y="26585"/>
                </a:lnTo>
                <a:lnTo>
                  <a:pt x="49726" y="28616"/>
                </a:lnTo>
                <a:lnTo>
                  <a:pt x="48260" y="36523"/>
                </a:lnTo>
                <a:lnTo>
                  <a:pt x="43842" y="43520"/>
                </a:lnTo>
                <a:lnTo>
                  <a:pt x="37139" y="48231"/>
                </a:lnTo>
                <a:lnTo>
                  <a:pt x="28691" y="49956"/>
                </a:lnTo>
                <a:lnTo>
                  <a:pt x="45415" y="49956"/>
                </a:lnTo>
                <a:lnTo>
                  <a:pt x="48778" y="47731"/>
                </a:lnTo>
                <a:lnTo>
                  <a:pt x="54793" y="38784"/>
                </a:lnTo>
                <a:lnTo>
                  <a:pt x="56871" y="28281"/>
                </a:lnTo>
                <a:lnTo>
                  <a:pt x="56872" y="27266"/>
                </a:lnTo>
                <a:lnTo>
                  <a:pt x="54789" y="16927"/>
                </a:lnTo>
                <a:lnTo>
                  <a:pt x="48778" y="8104"/>
                </a:lnTo>
                <a:lnTo>
                  <a:pt x="44938" y="5580"/>
                </a:lnTo>
                <a:close/>
              </a:path>
              <a:path w="57150" h="55879" extrusionOk="0">
                <a:moveTo>
                  <a:pt x="33602" y="13716"/>
                </a:moveTo>
                <a:lnTo>
                  <a:pt x="23780" y="13716"/>
                </a:lnTo>
                <a:lnTo>
                  <a:pt x="20220" y="14051"/>
                </a:lnTo>
                <a:lnTo>
                  <a:pt x="17676" y="14565"/>
                </a:lnTo>
                <a:lnTo>
                  <a:pt x="17676" y="42333"/>
                </a:lnTo>
                <a:lnTo>
                  <a:pt x="24115" y="42333"/>
                </a:lnTo>
                <a:lnTo>
                  <a:pt x="24115" y="31161"/>
                </a:lnTo>
                <a:lnTo>
                  <a:pt x="38807" y="31161"/>
                </a:lnTo>
                <a:lnTo>
                  <a:pt x="37664" y="29632"/>
                </a:lnTo>
                <a:lnTo>
                  <a:pt x="34952" y="28616"/>
                </a:lnTo>
                <a:lnTo>
                  <a:pt x="34952" y="28281"/>
                </a:lnTo>
                <a:lnTo>
                  <a:pt x="38345" y="27266"/>
                </a:lnTo>
                <a:lnTo>
                  <a:pt x="39023" y="26585"/>
                </a:lnTo>
                <a:lnTo>
                  <a:pt x="24283" y="26585"/>
                </a:lnTo>
                <a:lnTo>
                  <a:pt x="24283" y="18627"/>
                </a:lnTo>
                <a:lnTo>
                  <a:pt x="24963" y="18460"/>
                </a:lnTo>
                <a:lnTo>
                  <a:pt x="26146" y="18282"/>
                </a:lnTo>
                <a:lnTo>
                  <a:pt x="40255" y="18282"/>
                </a:lnTo>
                <a:lnTo>
                  <a:pt x="39523" y="16927"/>
                </a:lnTo>
                <a:lnTo>
                  <a:pt x="38000" y="15748"/>
                </a:lnTo>
                <a:lnTo>
                  <a:pt x="35968" y="14565"/>
                </a:lnTo>
                <a:lnTo>
                  <a:pt x="33602" y="13716"/>
                </a:lnTo>
                <a:close/>
              </a:path>
              <a:path w="57150" h="55879" extrusionOk="0">
                <a:moveTo>
                  <a:pt x="38807" y="31161"/>
                </a:moveTo>
                <a:lnTo>
                  <a:pt x="30722" y="31161"/>
                </a:lnTo>
                <a:lnTo>
                  <a:pt x="32408" y="32512"/>
                </a:lnTo>
                <a:lnTo>
                  <a:pt x="32921" y="35559"/>
                </a:lnTo>
                <a:lnTo>
                  <a:pt x="33773" y="38805"/>
                </a:lnTo>
                <a:lnTo>
                  <a:pt x="34272" y="41318"/>
                </a:lnTo>
                <a:lnTo>
                  <a:pt x="35120" y="42333"/>
                </a:lnTo>
                <a:lnTo>
                  <a:pt x="42062" y="42333"/>
                </a:lnTo>
                <a:lnTo>
                  <a:pt x="41392" y="41318"/>
                </a:lnTo>
                <a:lnTo>
                  <a:pt x="40879" y="39621"/>
                </a:lnTo>
                <a:lnTo>
                  <a:pt x="40031" y="35391"/>
                </a:lnTo>
                <a:lnTo>
                  <a:pt x="39183" y="31663"/>
                </a:lnTo>
                <a:lnTo>
                  <a:pt x="38807" y="31161"/>
                </a:lnTo>
                <a:close/>
              </a:path>
              <a:path w="57150" h="55879" extrusionOk="0">
                <a:moveTo>
                  <a:pt x="40255" y="18282"/>
                </a:moveTo>
                <a:lnTo>
                  <a:pt x="31905" y="18282"/>
                </a:lnTo>
                <a:lnTo>
                  <a:pt x="33769" y="19978"/>
                </a:lnTo>
                <a:lnTo>
                  <a:pt x="33769" y="25402"/>
                </a:lnTo>
                <a:lnTo>
                  <a:pt x="30890" y="26585"/>
                </a:lnTo>
                <a:lnTo>
                  <a:pt x="39023" y="26585"/>
                </a:lnTo>
                <a:lnTo>
                  <a:pt x="40711" y="24889"/>
                </a:lnTo>
                <a:lnTo>
                  <a:pt x="40711" y="19130"/>
                </a:lnTo>
                <a:lnTo>
                  <a:pt x="40255" y="18282"/>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45" name="Google Shape;145;g114446240f9_1_50"/>
          <p:cNvSpPr/>
          <p:nvPr/>
        </p:nvSpPr>
        <p:spPr>
          <a:xfrm>
            <a:off x="428" y="0"/>
            <a:ext cx="12191144" cy="705507"/>
          </a:xfrm>
          <a:custGeom>
            <a:avLst/>
            <a:gdLst/>
            <a:ahLst/>
            <a:cxnLst/>
            <a:rect l="l" t="t" r="r" b="b"/>
            <a:pathLst>
              <a:path w="20104100" h="1445260" extrusionOk="0">
                <a:moveTo>
                  <a:pt x="0" y="1444982"/>
                </a:moveTo>
                <a:lnTo>
                  <a:pt x="20104099" y="1444982"/>
                </a:lnTo>
                <a:lnTo>
                  <a:pt x="20104099" y="0"/>
                </a:lnTo>
                <a:lnTo>
                  <a:pt x="0" y="0"/>
                </a:lnTo>
                <a:lnTo>
                  <a:pt x="0" y="1444982"/>
                </a:lnTo>
                <a:close/>
              </a:path>
            </a:pathLst>
          </a:custGeom>
          <a:solidFill>
            <a:srgbClr val="0076BB"/>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46" name="Google Shape;146;g114446240f9_1_50"/>
          <p:cNvSpPr txBox="1">
            <a:spLocks noGrp="1"/>
          </p:cNvSpPr>
          <p:nvPr>
            <p:ph type="title"/>
          </p:nvPr>
        </p:nvSpPr>
        <p:spPr>
          <a:xfrm>
            <a:off x="158501" y="148250"/>
            <a:ext cx="11798803" cy="382629"/>
          </a:xfrm>
          <a:prstGeom prst="rect">
            <a:avLst/>
          </a:prstGeom>
          <a:noFill/>
          <a:ln>
            <a:noFill/>
          </a:ln>
        </p:spPr>
        <p:txBody>
          <a:bodyPr spcFirstLastPara="1" wrap="square" lIns="0" tIns="9232" rIns="0" bIns="0" anchor="t" anchorCtr="0">
            <a:spAutoFit/>
          </a:bodyPr>
          <a:lstStyle/>
          <a:p>
            <a:pPr marL="7701"/>
            <a:r>
              <a:rPr lang="en-US" sz="2426" i="0"/>
              <a:t>Under-Sized Piping Leads to Pressure Drop</a:t>
            </a:r>
            <a:endParaRPr sz="2426" i="0"/>
          </a:p>
        </p:txBody>
      </p:sp>
      <p:sp>
        <p:nvSpPr>
          <p:cNvPr id="147" name="Google Shape;147;g114446240f9_1_50"/>
          <p:cNvSpPr txBox="1"/>
          <p:nvPr/>
        </p:nvSpPr>
        <p:spPr>
          <a:xfrm>
            <a:off x="657994" y="1079561"/>
            <a:ext cx="6129622" cy="3807142"/>
          </a:xfrm>
          <a:prstGeom prst="rect">
            <a:avLst/>
          </a:prstGeom>
          <a:noFill/>
          <a:ln>
            <a:noFill/>
          </a:ln>
        </p:spPr>
        <p:txBody>
          <a:bodyPr spcFirstLastPara="1" wrap="square" lIns="55440" tIns="55440" rIns="55440" bIns="55440" anchor="t" anchorCtr="0">
            <a:spAutoFit/>
          </a:bodyPr>
          <a:lstStyle/>
          <a:p>
            <a:pPr marL="277246" indent="-277246" defTabSz="554492">
              <a:buClr>
                <a:srgbClr val="000000"/>
              </a:buClr>
              <a:buSzPts val="3600"/>
              <a:buFont typeface="Arial"/>
              <a:buChar char="●"/>
            </a:pPr>
            <a:r>
              <a:rPr lang="en-US" sz="2183" kern="0">
                <a:solidFill>
                  <a:srgbClr val="000000"/>
                </a:solidFill>
                <a:latin typeface="Arial"/>
                <a:cs typeface="Arial"/>
                <a:sym typeface="Arial"/>
              </a:rPr>
              <a:t>Pressure drop from the “compressor room” to the point of use should not exceed 3 - 5 PSI </a:t>
            </a:r>
            <a:endParaRPr sz="2183" kern="0">
              <a:solidFill>
                <a:srgbClr val="000000"/>
              </a:solidFill>
              <a:latin typeface="Arial"/>
              <a:cs typeface="Arial"/>
              <a:sym typeface="Arial"/>
            </a:endParaRPr>
          </a:p>
          <a:p>
            <a:pPr marL="277246" defTabSz="554492">
              <a:buClr>
                <a:srgbClr val="000000"/>
              </a:buClr>
            </a:pPr>
            <a:endParaRPr sz="2183" kern="0">
              <a:solidFill>
                <a:srgbClr val="000000"/>
              </a:solidFill>
              <a:latin typeface="Arial"/>
              <a:cs typeface="Arial"/>
              <a:sym typeface="Arial"/>
            </a:endParaRPr>
          </a:p>
          <a:p>
            <a:pPr marL="277246" indent="-277246" defTabSz="554492">
              <a:buClr>
                <a:srgbClr val="000000"/>
              </a:buClr>
              <a:buSzPts val="3600"/>
              <a:buFont typeface="Arial"/>
              <a:buChar char="●"/>
            </a:pPr>
            <a:r>
              <a:rPr lang="en-US" sz="2183" kern="0">
                <a:solidFill>
                  <a:srgbClr val="000000"/>
                </a:solidFill>
                <a:latin typeface="Arial"/>
                <a:cs typeface="Arial"/>
                <a:sym typeface="Arial"/>
              </a:rPr>
              <a:t>Golden Rule: 2PSI in system pressure reduction, saves 1% in energy </a:t>
            </a:r>
            <a:endParaRPr sz="2183" kern="0">
              <a:solidFill>
                <a:srgbClr val="000000"/>
              </a:solidFill>
              <a:latin typeface="Arial"/>
              <a:cs typeface="Arial"/>
              <a:sym typeface="Arial"/>
            </a:endParaRPr>
          </a:p>
          <a:p>
            <a:pPr marL="277246" defTabSz="554492">
              <a:buClr>
                <a:srgbClr val="000000"/>
              </a:buClr>
            </a:pPr>
            <a:endParaRPr sz="2183" kern="0">
              <a:solidFill>
                <a:srgbClr val="000000"/>
              </a:solidFill>
              <a:latin typeface="Arial"/>
              <a:cs typeface="Arial"/>
              <a:sym typeface="Arial"/>
            </a:endParaRPr>
          </a:p>
          <a:p>
            <a:pPr marL="277246" indent="-277246" defTabSz="554492">
              <a:buClr>
                <a:srgbClr val="000000"/>
              </a:buClr>
              <a:buSzPts val="3600"/>
              <a:buFont typeface="Arial"/>
              <a:buChar char="●"/>
            </a:pPr>
            <a:r>
              <a:rPr lang="en-US" sz="2183" kern="0">
                <a:solidFill>
                  <a:srgbClr val="000000"/>
                </a:solidFill>
                <a:latin typeface="Arial"/>
                <a:cs typeface="Arial"/>
                <a:sym typeface="Arial"/>
              </a:rPr>
              <a:t>Reducing system pressure is difficult if piping is marginally sized or undersized  </a:t>
            </a:r>
            <a:endParaRPr sz="2183" kern="0">
              <a:solidFill>
                <a:srgbClr val="000000"/>
              </a:solidFill>
              <a:latin typeface="Arial"/>
              <a:cs typeface="Arial"/>
              <a:sym typeface="Arial"/>
            </a:endParaRPr>
          </a:p>
          <a:p>
            <a:pPr marL="277246" defTabSz="554492">
              <a:buClr>
                <a:srgbClr val="000000"/>
              </a:buClr>
            </a:pPr>
            <a:endParaRPr sz="2183" kern="0">
              <a:solidFill>
                <a:srgbClr val="000000"/>
              </a:solidFill>
              <a:latin typeface="Arial"/>
              <a:cs typeface="Arial"/>
              <a:sym typeface="Arial"/>
            </a:endParaRPr>
          </a:p>
          <a:p>
            <a:pPr marL="277246" indent="-277246" defTabSz="554492">
              <a:buClr>
                <a:srgbClr val="000000"/>
              </a:buClr>
              <a:buSzPts val="3600"/>
              <a:buFont typeface="Arial"/>
              <a:buChar char="●"/>
            </a:pPr>
            <a:r>
              <a:rPr lang="en-US" sz="2183" kern="0">
                <a:solidFill>
                  <a:srgbClr val="000000"/>
                </a:solidFill>
                <a:latin typeface="Arial"/>
                <a:cs typeface="Arial"/>
                <a:sym typeface="Arial"/>
              </a:rPr>
              <a:t>Consider the possibility of future expansion and/or additional machinery </a:t>
            </a:r>
            <a:endParaRPr sz="2183" kern="0">
              <a:solidFill>
                <a:srgbClr val="000000"/>
              </a:solidFill>
              <a:latin typeface="Arial"/>
              <a:cs typeface="Arial"/>
              <a:sym typeface="Arial"/>
            </a:endParaRPr>
          </a:p>
        </p:txBody>
      </p:sp>
      <p:grpSp>
        <p:nvGrpSpPr>
          <p:cNvPr id="148" name="Google Shape;148;g114446240f9_1_50"/>
          <p:cNvGrpSpPr/>
          <p:nvPr/>
        </p:nvGrpSpPr>
        <p:grpSpPr>
          <a:xfrm>
            <a:off x="6967633" y="1220270"/>
            <a:ext cx="4790890" cy="4563534"/>
            <a:chOff x="11192550" y="2139225"/>
            <a:chExt cx="6870626" cy="6544573"/>
          </a:xfrm>
        </p:grpSpPr>
        <p:pic>
          <p:nvPicPr>
            <p:cNvPr id="149" name="Google Shape;149;g114446240f9_1_50" descr="Calendar&#10;&#10;Description automatically generated"/>
            <p:cNvPicPr preferRelativeResize="0"/>
            <p:nvPr/>
          </p:nvPicPr>
          <p:blipFill rotWithShape="1">
            <a:blip r:embed="rId14">
              <a:alphaModFix/>
            </a:blip>
            <a:srcRect l="2007" t="22342" r="64361" b="15231"/>
            <a:stretch/>
          </p:blipFill>
          <p:spPr>
            <a:xfrm>
              <a:off x="11192550" y="2139225"/>
              <a:ext cx="6870626" cy="6544573"/>
            </a:xfrm>
            <a:prstGeom prst="rect">
              <a:avLst/>
            </a:prstGeom>
            <a:noFill/>
            <a:ln>
              <a:noFill/>
            </a:ln>
          </p:spPr>
        </p:pic>
        <p:sp>
          <p:nvSpPr>
            <p:cNvPr id="150" name="Google Shape;150;g114446240f9_1_50"/>
            <p:cNvSpPr/>
            <p:nvPr/>
          </p:nvSpPr>
          <p:spPr>
            <a:xfrm>
              <a:off x="13621050" y="6801875"/>
              <a:ext cx="931800" cy="931800"/>
            </a:xfrm>
            <a:prstGeom prst="ellipse">
              <a:avLst/>
            </a:prstGeom>
            <a:noFill/>
            <a:ln w="76200" cap="flat" cmpd="sng">
              <a:solidFill>
                <a:srgbClr val="CC0000"/>
              </a:solidFill>
              <a:prstDash val="solid"/>
              <a:round/>
              <a:headEnd type="none" w="sm" len="sm"/>
              <a:tailEnd type="none" w="sm" len="sm"/>
            </a:ln>
          </p:spPr>
          <p:txBody>
            <a:bodyPr spcFirstLastPara="1" wrap="square" lIns="55440" tIns="55440" rIns="55440" bIns="55440" anchor="ctr" anchorCtr="0">
              <a:noAutofit/>
            </a:bodyPr>
            <a:lstStyle/>
            <a:p>
              <a:pPr defTabSz="554492">
                <a:buClr>
                  <a:srgbClr val="000000"/>
                </a:buClr>
              </a:pPr>
              <a:endParaRPr sz="849" kern="0">
                <a:solidFill>
                  <a:srgbClr val="000000"/>
                </a:solidFill>
                <a:latin typeface="Arial"/>
                <a:cs typeface="Arial"/>
                <a:sym typeface="Arial"/>
              </a:endParaRPr>
            </a:p>
          </p:txBody>
        </p:sp>
        <p:sp>
          <p:nvSpPr>
            <p:cNvPr id="151" name="Google Shape;151;g114446240f9_1_50"/>
            <p:cNvSpPr/>
            <p:nvPr/>
          </p:nvSpPr>
          <p:spPr>
            <a:xfrm>
              <a:off x="15532538" y="5240400"/>
              <a:ext cx="931800" cy="931800"/>
            </a:xfrm>
            <a:prstGeom prst="ellipse">
              <a:avLst/>
            </a:prstGeom>
            <a:noFill/>
            <a:ln w="76200" cap="flat" cmpd="sng">
              <a:solidFill>
                <a:srgbClr val="CC0000"/>
              </a:solidFill>
              <a:prstDash val="solid"/>
              <a:round/>
              <a:headEnd type="none" w="sm" len="sm"/>
              <a:tailEnd type="none" w="sm" len="sm"/>
            </a:ln>
          </p:spPr>
          <p:txBody>
            <a:bodyPr spcFirstLastPara="1" wrap="square" lIns="55440" tIns="55440" rIns="55440" bIns="55440" anchor="ctr" anchorCtr="0">
              <a:noAutofit/>
            </a:bodyPr>
            <a:lstStyle/>
            <a:p>
              <a:pPr defTabSz="554492">
                <a:buClr>
                  <a:srgbClr val="000000"/>
                </a:buClr>
              </a:pPr>
              <a:endParaRPr sz="849" kern="0">
                <a:solidFill>
                  <a:srgbClr val="000000"/>
                </a:solidFill>
                <a:latin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55"/>
        <p:cNvGrpSpPr/>
        <p:nvPr/>
      </p:nvGrpSpPr>
      <p:grpSpPr>
        <a:xfrm>
          <a:off x="0" y="0"/>
          <a:ext cx="0" cy="0"/>
          <a:chOff x="0" y="0"/>
          <a:chExt cx="0" cy="0"/>
        </a:xfrm>
      </p:grpSpPr>
      <p:pic>
        <p:nvPicPr>
          <p:cNvPr id="156" name="Google Shape;156;p4" descr="Calendar&#10;&#10;Description automatically generated"/>
          <p:cNvPicPr preferRelativeResize="0"/>
          <p:nvPr/>
        </p:nvPicPr>
        <p:blipFill rotWithShape="1">
          <a:blip r:embed="rId3">
            <a:alphaModFix/>
          </a:blip>
          <a:srcRect/>
          <a:stretch/>
        </p:blipFill>
        <p:spPr>
          <a:xfrm>
            <a:off x="181408" y="1007660"/>
            <a:ext cx="9574834" cy="4956286"/>
          </a:xfrm>
          <a:prstGeom prst="rect">
            <a:avLst/>
          </a:prstGeom>
          <a:noFill/>
          <a:ln>
            <a:noFill/>
          </a:ln>
        </p:spPr>
      </p:pic>
      <p:grpSp>
        <p:nvGrpSpPr>
          <p:cNvPr id="157" name="Google Shape;157;p4"/>
          <p:cNvGrpSpPr/>
          <p:nvPr/>
        </p:nvGrpSpPr>
        <p:grpSpPr>
          <a:xfrm>
            <a:off x="428" y="6032076"/>
            <a:ext cx="11443293" cy="765185"/>
            <a:chOff x="0" y="9947340"/>
            <a:chExt cx="18870838" cy="1261846"/>
          </a:xfrm>
        </p:grpSpPr>
        <p:pic>
          <p:nvPicPr>
            <p:cNvPr id="158" name="Google Shape;158;p4"/>
            <p:cNvPicPr preferRelativeResize="0"/>
            <p:nvPr/>
          </p:nvPicPr>
          <p:blipFill rotWithShape="1">
            <a:blip r:embed="rId4">
              <a:alphaModFix/>
            </a:blip>
            <a:srcRect/>
            <a:stretch/>
          </p:blipFill>
          <p:spPr>
            <a:xfrm>
              <a:off x="1488415" y="10121576"/>
              <a:ext cx="17382423" cy="938568"/>
            </a:xfrm>
            <a:prstGeom prst="rect">
              <a:avLst/>
            </a:prstGeom>
            <a:noFill/>
            <a:ln>
              <a:noFill/>
            </a:ln>
          </p:spPr>
        </p:pic>
        <p:sp>
          <p:nvSpPr>
            <p:cNvPr id="159" name="Google Shape;159;p4"/>
            <p:cNvSpPr/>
            <p:nvPr/>
          </p:nvSpPr>
          <p:spPr>
            <a:xfrm>
              <a:off x="0" y="10076236"/>
              <a:ext cx="542925" cy="1009650"/>
            </a:xfrm>
            <a:custGeom>
              <a:avLst/>
              <a:gdLst/>
              <a:ahLst/>
              <a:cxnLst/>
              <a:rect l="l" t="t" r="r" b="b"/>
              <a:pathLst>
                <a:path w="542925" h="1009650" extrusionOk="0">
                  <a:moveTo>
                    <a:pt x="542671" y="666508"/>
                  </a:moveTo>
                  <a:lnTo>
                    <a:pt x="0" y="666508"/>
                  </a:lnTo>
                  <a:lnTo>
                    <a:pt x="0" y="1009040"/>
                  </a:lnTo>
                  <a:lnTo>
                    <a:pt x="542671" y="1009040"/>
                  </a:lnTo>
                  <a:lnTo>
                    <a:pt x="542671" y="666508"/>
                  </a:lnTo>
                  <a:close/>
                </a:path>
                <a:path w="542925" h="1009650" extrusionOk="0">
                  <a:moveTo>
                    <a:pt x="542671" y="0"/>
                  </a:moveTo>
                  <a:lnTo>
                    <a:pt x="0" y="0"/>
                  </a:lnTo>
                  <a:lnTo>
                    <a:pt x="0" y="162344"/>
                  </a:lnTo>
                  <a:lnTo>
                    <a:pt x="542671" y="162344"/>
                  </a:lnTo>
                  <a:lnTo>
                    <a:pt x="542671" y="0"/>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60" name="Google Shape;160;p4"/>
            <p:cNvSpPr/>
            <p:nvPr/>
          </p:nvSpPr>
          <p:spPr>
            <a:xfrm>
              <a:off x="0" y="10238578"/>
              <a:ext cx="560070" cy="504190"/>
            </a:xfrm>
            <a:custGeom>
              <a:avLst/>
              <a:gdLst/>
              <a:ahLst/>
              <a:cxnLst/>
              <a:rect l="l" t="t" r="r" b="b"/>
              <a:pathLst>
                <a:path w="560070" h="504190" extrusionOk="0">
                  <a:moveTo>
                    <a:pt x="559490" y="0"/>
                  </a:moveTo>
                  <a:lnTo>
                    <a:pt x="0" y="0"/>
                  </a:lnTo>
                  <a:lnTo>
                    <a:pt x="0" y="504162"/>
                  </a:lnTo>
                  <a:lnTo>
                    <a:pt x="559490" y="504162"/>
                  </a:lnTo>
                  <a:lnTo>
                    <a:pt x="559490" y="0"/>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161" name="Google Shape;161;p4"/>
            <p:cNvPicPr preferRelativeResize="0"/>
            <p:nvPr/>
          </p:nvPicPr>
          <p:blipFill rotWithShape="1">
            <a:blip r:embed="rId5">
              <a:alphaModFix/>
            </a:blip>
            <a:srcRect/>
            <a:stretch/>
          </p:blipFill>
          <p:spPr>
            <a:xfrm>
              <a:off x="1218968" y="10001297"/>
              <a:ext cx="270295" cy="1162927"/>
            </a:xfrm>
            <a:prstGeom prst="rect">
              <a:avLst/>
            </a:prstGeom>
            <a:noFill/>
            <a:ln>
              <a:noFill/>
            </a:ln>
          </p:spPr>
        </p:pic>
        <p:sp>
          <p:nvSpPr>
            <p:cNvPr id="162" name="Google Shape;162;p4"/>
            <p:cNvSpPr/>
            <p:nvPr/>
          </p:nvSpPr>
          <p:spPr>
            <a:xfrm>
              <a:off x="1218970" y="10238586"/>
              <a:ext cx="270510" cy="697865"/>
            </a:xfrm>
            <a:custGeom>
              <a:avLst/>
              <a:gdLst/>
              <a:ahLst/>
              <a:cxnLst/>
              <a:rect l="l" t="t" r="r" b="b"/>
              <a:pathLst>
                <a:path w="270509" h="697865" extrusionOk="0">
                  <a:moveTo>
                    <a:pt x="238882" y="0"/>
                  </a:moveTo>
                  <a:lnTo>
                    <a:pt x="31412" y="0"/>
                  </a:lnTo>
                  <a:lnTo>
                    <a:pt x="23500" y="42084"/>
                  </a:lnTo>
                  <a:lnTo>
                    <a:pt x="16612" y="87214"/>
                  </a:lnTo>
                  <a:lnTo>
                    <a:pt x="10819" y="135107"/>
                  </a:lnTo>
                  <a:lnTo>
                    <a:pt x="6191" y="185484"/>
                  </a:lnTo>
                  <a:lnTo>
                    <a:pt x="2798" y="238062"/>
                  </a:lnTo>
                  <a:lnTo>
                    <a:pt x="711" y="292561"/>
                  </a:lnTo>
                  <a:lnTo>
                    <a:pt x="0" y="348701"/>
                  </a:lnTo>
                  <a:lnTo>
                    <a:pt x="711" y="404848"/>
                  </a:lnTo>
                  <a:lnTo>
                    <a:pt x="2798" y="459351"/>
                  </a:lnTo>
                  <a:lnTo>
                    <a:pt x="6191" y="511932"/>
                  </a:lnTo>
                  <a:lnTo>
                    <a:pt x="10819" y="562310"/>
                  </a:lnTo>
                  <a:lnTo>
                    <a:pt x="16612" y="610204"/>
                  </a:lnTo>
                  <a:lnTo>
                    <a:pt x="23500" y="655335"/>
                  </a:lnTo>
                  <a:lnTo>
                    <a:pt x="31412" y="697423"/>
                  </a:lnTo>
                  <a:lnTo>
                    <a:pt x="238882" y="697423"/>
                  </a:lnTo>
                  <a:lnTo>
                    <a:pt x="246794" y="655335"/>
                  </a:lnTo>
                  <a:lnTo>
                    <a:pt x="253680" y="610204"/>
                  </a:lnTo>
                  <a:lnTo>
                    <a:pt x="259471" y="562310"/>
                  </a:lnTo>
                  <a:lnTo>
                    <a:pt x="264097" y="511932"/>
                  </a:lnTo>
                  <a:lnTo>
                    <a:pt x="267488" y="459351"/>
                  </a:lnTo>
                  <a:lnTo>
                    <a:pt x="269574" y="404848"/>
                  </a:lnTo>
                  <a:lnTo>
                    <a:pt x="270284" y="348701"/>
                  </a:lnTo>
                  <a:lnTo>
                    <a:pt x="269574" y="292561"/>
                  </a:lnTo>
                  <a:lnTo>
                    <a:pt x="267488" y="238062"/>
                  </a:lnTo>
                  <a:lnTo>
                    <a:pt x="264097" y="185484"/>
                  </a:lnTo>
                  <a:lnTo>
                    <a:pt x="259471" y="135107"/>
                  </a:lnTo>
                  <a:lnTo>
                    <a:pt x="253680" y="87214"/>
                  </a:lnTo>
                  <a:lnTo>
                    <a:pt x="246794" y="42084"/>
                  </a:lnTo>
                  <a:lnTo>
                    <a:pt x="23888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63" name="Google Shape;163;p4"/>
            <p:cNvSpPr/>
            <p:nvPr/>
          </p:nvSpPr>
          <p:spPr>
            <a:xfrm>
              <a:off x="1218970" y="10936010"/>
              <a:ext cx="270510" cy="250190"/>
            </a:xfrm>
            <a:custGeom>
              <a:avLst/>
              <a:gdLst/>
              <a:ahLst/>
              <a:cxnLst/>
              <a:rect l="l" t="t" r="r" b="b"/>
              <a:pathLst>
                <a:path w="270509" h="250190" extrusionOk="0">
                  <a:moveTo>
                    <a:pt x="238882" y="0"/>
                  </a:moveTo>
                  <a:lnTo>
                    <a:pt x="31412" y="0"/>
                  </a:lnTo>
                  <a:lnTo>
                    <a:pt x="18235" y="27142"/>
                  </a:lnTo>
                  <a:lnTo>
                    <a:pt x="8355" y="57400"/>
                  </a:lnTo>
                  <a:lnTo>
                    <a:pt x="2151" y="90231"/>
                  </a:lnTo>
                  <a:lnTo>
                    <a:pt x="0" y="125095"/>
                  </a:lnTo>
                  <a:lnTo>
                    <a:pt x="2151" y="159959"/>
                  </a:lnTo>
                  <a:lnTo>
                    <a:pt x="8355" y="192791"/>
                  </a:lnTo>
                  <a:lnTo>
                    <a:pt x="18235" y="223048"/>
                  </a:lnTo>
                  <a:lnTo>
                    <a:pt x="31412" y="250191"/>
                  </a:lnTo>
                  <a:lnTo>
                    <a:pt x="238882" y="250191"/>
                  </a:lnTo>
                  <a:lnTo>
                    <a:pt x="252058" y="223048"/>
                  </a:lnTo>
                  <a:lnTo>
                    <a:pt x="261934" y="192791"/>
                  </a:lnTo>
                  <a:lnTo>
                    <a:pt x="268134" y="159959"/>
                  </a:lnTo>
                  <a:lnTo>
                    <a:pt x="270284" y="125095"/>
                  </a:lnTo>
                  <a:lnTo>
                    <a:pt x="268134" y="90231"/>
                  </a:lnTo>
                  <a:lnTo>
                    <a:pt x="261934" y="57400"/>
                  </a:lnTo>
                  <a:lnTo>
                    <a:pt x="252058" y="27142"/>
                  </a:lnTo>
                  <a:lnTo>
                    <a:pt x="23888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64" name="Google Shape;164;p4"/>
            <p:cNvSpPr/>
            <p:nvPr/>
          </p:nvSpPr>
          <p:spPr>
            <a:xfrm>
              <a:off x="1218970" y="9979314"/>
              <a:ext cx="270510" cy="259715"/>
            </a:xfrm>
            <a:custGeom>
              <a:avLst/>
              <a:gdLst/>
              <a:ahLst/>
              <a:cxnLst/>
              <a:rect l="l" t="t" r="r" b="b"/>
              <a:pathLst>
                <a:path w="270509" h="259715" extrusionOk="0">
                  <a:moveTo>
                    <a:pt x="238882" y="0"/>
                  </a:moveTo>
                  <a:lnTo>
                    <a:pt x="31412" y="0"/>
                  </a:lnTo>
                  <a:lnTo>
                    <a:pt x="18235" y="28129"/>
                  </a:lnTo>
                  <a:lnTo>
                    <a:pt x="8355" y="59483"/>
                  </a:lnTo>
                  <a:lnTo>
                    <a:pt x="2151" y="93506"/>
                  </a:lnTo>
                  <a:lnTo>
                    <a:pt x="0" y="129640"/>
                  </a:lnTo>
                  <a:lnTo>
                    <a:pt x="2151" y="165767"/>
                  </a:lnTo>
                  <a:lnTo>
                    <a:pt x="8355" y="199787"/>
                  </a:lnTo>
                  <a:lnTo>
                    <a:pt x="18235" y="231140"/>
                  </a:lnTo>
                  <a:lnTo>
                    <a:pt x="31412" y="259269"/>
                  </a:lnTo>
                  <a:lnTo>
                    <a:pt x="238882" y="259269"/>
                  </a:lnTo>
                  <a:lnTo>
                    <a:pt x="252058" y="231140"/>
                  </a:lnTo>
                  <a:lnTo>
                    <a:pt x="261934" y="199787"/>
                  </a:lnTo>
                  <a:lnTo>
                    <a:pt x="268134" y="165767"/>
                  </a:lnTo>
                  <a:lnTo>
                    <a:pt x="270284" y="129640"/>
                  </a:lnTo>
                  <a:lnTo>
                    <a:pt x="268134" y="93506"/>
                  </a:lnTo>
                  <a:lnTo>
                    <a:pt x="261934" y="59483"/>
                  </a:lnTo>
                  <a:lnTo>
                    <a:pt x="252058" y="28129"/>
                  </a:lnTo>
                  <a:lnTo>
                    <a:pt x="23888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165" name="Google Shape;165;p4"/>
            <p:cNvPicPr preferRelativeResize="0"/>
            <p:nvPr/>
          </p:nvPicPr>
          <p:blipFill rotWithShape="1">
            <a:blip r:embed="rId6">
              <a:alphaModFix/>
            </a:blip>
            <a:srcRect/>
            <a:stretch/>
          </p:blipFill>
          <p:spPr>
            <a:xfrm>
              <a:off x="885931" y="9947340"/>
              <a:ext cx="333036" cy="1261846"/>
            </a:xfrm>
            <a:prstGeom prst="rect">
              <a:avLst/>
            </a:prstGeom>
            <a:noFill/>
            <a:ln>
              <a:noFill/>
            </a:ln>
          </p:spPr>
        </p:pic>
        <p:pic>
          <p:nvPicPr>
            <p:cNvPr id="166" name="Google Shape;166;p4"/>
            <p:cNvPicPr preferRelativeResize="0"/>
            <p:nvPr/>
          </p:nvPicPr>
          <p:blipFill rotWithShape="1">
            <a:blip r:embed="rId7">
              <a:alphaModFix/>
            </a:blip>
            <a:srcRect/>
            <a:stretch/>
          </p:blipFill>
          <p:spPr>
            <a:xfrm>
              <a:off x="609887" y="9989308"/>
              <a:ext cx="278734" cy="1174917"/>
            </a:xfrm>
            <a:prstGeom prst="rect">
              <a:avLst/>
            </a:prstGeom>
            <a:noFill/>
            <a:ln>
              <a:noFill/>
            </a:ln>
          </p:spPr>
        </p:pic>
      </p:grpSp>
      <p:pic>
        <p:nvPicPr>
          <p:cNvPr id="167" name="Google Shape;167;p4"/>
          <p:cNvPicPr preferRelativeResize="0"/>
          <p:nvPr/>
        </p:nvPicPr>
        <p:blipFill rotWithShape="1">
          <a:blip r:embed="rId8">
            <a:alphaModFix/>
          </a:blip>
          <a:srcRect/>
          <a:stretch/>
        </p:blipFill>
        <p:spPr>
          <a:xfrm>
            <a:off x="328281" y="6057519"/>
            <a:ext cx="43621" cy="712477"/>
          </a:xfrm>
          <a:prstGeom prst="rect">
            <a:avLst/>
          </a:prstGeom>
          <a:noFill/>
          <a:ln>
            <a:noFill/>
          </a:ln>
        </p:spPr>
      </p:pic>
      <p:pic>
        <p:nvPicPr>
          <p:cNvPr id="168" name="Google Shape;168;p4"/>
          <p:cNvPicPr preferRelativeResize="0"/>
          <p:nvPr/>
        </p:nvPicPr>
        <p:blipFill rotWithShape="1">
          <a:blip r:embed="rId9">
            <a:alphaModFix/>
          </a:blip>
          <a:srcRect/>
          <a:stretch/>
        </p:blipFill>
        <p:spPr>
          <a:xfrm>
            <a:off x="658000" y="6102690"/>
            <a:ext cx="73401" cy="100805"/>
          </a:xfrm>
          <a:prstGeom prst="rect">
            <a:avLst/>
          </a:prstGeom>
          <a:noFill/>
          <a:ln>
            <a:noFill/>
          </a:ln>
        </p:spPr>
      </p:pic>
      <p:pic>
        <p:nvPicPr>
          <p:cNvPr id="169" name="Google Shape;169;p4"/>
          <p:cNvPicPr preferRelativeResize="0"/>
          <p:nvPr/>
        </p:nvPicPr>
        <p:blipFill rotWithShape="1">
          <a:blip r:embed="rId10">
            <a:alphaModFix/>
          </a:blip>
          <a:srcRect/>
          <a:stretch/>
        </p:blipFill>
        <p:spPr>
          <a:xfrm>
            <a:off x="658000" y="6597269"/>
            <a:ext cx="73401" cy="100812"/>
          </a:xfrm>
          <a:prstGeom prst="rect">
            <a:avLst/>
          </a:prstGeom>
          <a:noFill/>
          <a:ln>
            <a:noFill/>
          </a:ln>
        </p:spPr>
      </p:pic>
      <p:sp>
        <p:nvSpPr>
          <p:cNvPr id="170" name="Google Shape;170;p4"/>
          <p:cNvSpPr/>
          <p:nvPr/>
        </p:nvSpPr>
        <p:spPr>
          <a:xfrm>
            <a:off x="11957395" y="6514408"/>
            <a:ext cx="234504" cy="207935"/>
          </a:xfrm>
          <a:custGeom>
            <a:avLst/>
            <a:gdLst/>
            <a:ahLst/>
            <a:cxnLst/>
            <a:rect l="l" t="t" r="r" b="b"/>
            <a:pathLst>
              <a:path w="386715" h="342900" extrusionOk="0">
                <a:moveTo>
                  <a:pt x="0" y="342534"/>
                </a:moveTo>
                <a:lnTo>
                  <a:pt x="386176" y="342534"/>
                </a:lnTo>
                <a:lnTo>
                  <a:pt x="386176" y="0"/>
                </a:lnTo>
                <a:lnTo>
                  <a:pt x="0" y="0"/>
                </a:lnTo>
                <a:lnTo>
                  <a:pt x="0" y="342534"/>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nvGrpSpPr>
          <p:cNvPr id="171" name="Google Shape;171;p4"/>
          <p:cNvGrpSpPr/>
          <p:nvPr/>
        </p:nvGrpSpPr>
        <p:grpSpPr>
          <a:xfrm>
            <a:off x="11947203" y="6110226"/>
            <a:ext cx="244695" cy="404198"/>
            <a:chOff x="19701116" y="10076216"/>
            <a:chExt cx="403521" cy="666552"/>
          </a:xfrm>
        </p:grpSpPr>
        <p:sp>
          <p:nvSpPr>
            <p:cNvPr id="172" name="Google Shape;172;p4"/>
            <p:cNvSpPr/>
            <p:nvPr/>
          </p:nvSpPr>
          <p:spPr>
            <a:xfrm>
              <a:off x="19717922" y="10076216"/>
              <a:ext cx="386715" cy="162560"/>
            </a:xfrm>
            <a:custGeom>
              <a:avLst/>
              <a:gdLst/>
              <a:ahLst/>
              <a:cxnLst/>
              <a:rect l="l" t="t" r="r" b="b"/>
              <a:pathLst>
                <a:path w="386715" h="162559" extrusionOk="0">
                  <a:moveTo>
                    <a:pt x="0" y="162361"/>
                  </a:moveTo>
                  <a:lnTo>
                    <a:pt x="386176" y="162361"/>
                  </a:lnTo>
                  <a:lnTo>
                    <a:pt x="386176" y="0"/>
                  </a:lnTo>
                  <a:lnTo>
                    <a:pt x="0" y="0"/>
                  </a:lnTo>
                  <a:lnTo>
                    <a:pt x="0" y="162361"/>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73" name="Google Shape;173;p4"/>
            <p:cNvSpPr/>
            <p:nvPr/>
          </p:nvSpPr>
          <p:spPr>
            <a:xfrm>
              <a:off x="19701116" y="10238578"/>
              <a:ext cx="403225" cy="504190"/>
            </a:xfrm>
            <a:custGeom>
              <a:avLst/>
              <a:gdLst/>
              <a:ahLst/>
              <a:cxnLst/>
              <a:rect l="l" t="t" r="r" b="b"/>
              <a:pathLst>
                <a:path w="403225" h="504190" extrusionOk="0">
                  <a:moveTo>
                    <a:pt x="0" y="504162"/>
                  </a:moveTo>
                  <a:lnTo>
                    <a:pt x="402982" y="504162"/>
                  </a:lnTo>
                  <a:lnTo>
                    <a:pt x="402982" y="0"/>
                  </a:lnTo>
                  <a:lnTo>
                    <a:pt x="0" y="0"/>
                  </a:lnTo>
                  <a:lnTo>
                    <a:pt x="0" y="504162"/>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grpSp>
        <p:nvGrpSpPr>
          <p:cNvPr id="174" name="Google Shape;174;p4"/>
          <p:cNvGrpSpPr/>
          <p:nvPr/>
        </p:nvGrpSpPr>
        <p:grpSpPr>
          <a:xfrm>
            <a:off x="11383382" y="6032076"/>
            <a:ext cx="575237" cy="765185"/>
            <a:chOff x="18771334" y="9947340"/>
            <a:chExt cx="948608" cy="1261846"/>
          </a:xfrm>
        </p:grpSpPr>
        <p:pic>
          <p:nvPicPr>
            <p:cNvPr id="175" name="Google Shape;175;p4"/>
            <p:cNvPicPr preferRelativeResize="0"/>
            <p:nvPr/>
          </p:nvPicPr>
          <p:blipFill rotWithShape="1">
            <a:blip r:embed="rId11">
              <a:alphaModFix/>
            </a:blip>
            <a:srcRect/>
            <a:stretch/>
          </p:blipFill>
          <p:spPr>
            <a:xfrm>
              <a:off x="18771334" y="10001297"/>
              <a:ext cx="270284" cy="1162927"/>
            </a:xfrm>
            <a:prstGeom prst="rect">
              <a:avLst/>
            </a:prstGeom>
            <a:noFill/>
            <a:ln>
              <a:noFill/>
            </a:ln>
          </p:spPr>
        </p:pic>
        <p:sp>
          <p:nvSpPr>
            <p:cNvPr id="176" name="Google Shape;176;p4"/>
            <p:cNvSpPr/>
            <p:nvPr/>
          </p:nvSpPr>
          <p:spPr>
            <a:xfrm>
              <a:off x="18771342" y="10238586"/>
              <a:ext cx="270510" cy="697865"/>
            </a:xfrm>
            <a:custGeom>
              <a:avLst/>
              <a:gdLst/>
              <a:ahLst/>
              <a:cxnLst/>
              <a:rect l="l" t="t" r="r" b="b"/>
              <a:pathLst>
                <a:path w="270509" h="697865" extrusionOk="0">
                  <a:moveTo>
                    <a:pt x="238872" y="0"/>
                  </a:moveTo>
                  <a:lnTo>
                    <a:pt x="31402" y="0"/>
                  </a:lnTo>
                  <a:lnTo>
                    <a:pt x="23490" y="42084"/>
                  </a:lnTo>
                  <a:lnTo>
                    <a:pt x="16604" y="87214"/>
                  </a:lnTo>
                  <a:lnTo>
                    <a:pt x="10813" y="135107"/>
                  </a:lnTo>
                  <a:lnTo>
                    <a:pt x="6187" y="185484"/>
                  </a:lnTo>
                  <a:lnTo>
                    <a:pt x="2796" y="238062"/>
                  </a:lnTo>
                  <a:lnTo>
                    <a:pt x="710" y="292561"/>
                  </a:lnTo>
                  <a:lnTo>
                    <a:pt x="0" y="348701"/>
                  </a:lnTo>
                  <a:lnTo>
                    <a:pt x="710" y="404848"/>
                  </a:lnTo>
                  <a:lnTo>
                    <a:pt x="2796" y="459351"/>
                  </a:lnTo>
                  <a:lnTo>
                    <a:pt x="6187" y="511932"/>
                  </a:lnTo>
                  <a:lnTo>
                    <a:pt x="10813" y="562310"/>
                  </a:lnTo>
                  <a:lnTo>
                    <a:pt x="16604" y="610204"/>
                  </a:lnTo>
                  <a:lnTo>
                    <a:pt x="23490" y="655335"/>
                  </a:lnTo>
                  <a:lnTo>
                    <a:pt x="31402" y="697423"/>
                  </a:lnTo>
                  <a:lnTo>
                    <a:pt x="238872" y="697423"/>
                  </a:lnTo>
                  <a:lnTo>
                    <a:pt x="246784" y="655335"/>
                  </a:lnTo>
                  <a:lnTo>
                    <a:pt x="253671" y="610204"/>
                  </a:lnTo>
                  <a:lnTo>
                    <a:pt x="259465" y="562310"/>
                  </a:lnTo>
                  <a:lnTo>
                    <a:pt x="264093" y="511932"/>
                  </a:lnTo>
                  <a:lnTo>
                    <a:pt x="267486" y="459351"/>
                  </a:lnTo>
                  <a:lnTo>
                    <a:pt x="269573" y="404848"/>
                  </a:lnTo>
                  <a:lnTo>
                    <a:pt x="270284" y="348701"/>
                  </a:lnTo>
                  <a:lnTo>
                    <a:pt x="269573" y="292561"/>
                  </a:lnTo>
                  <a:lnTo>
                    <a:pt x="267486" y="238062"/>
                  </a:lnTo>
                  <a:lnTo>
                    <a:pt x="264093" y="185484"/>
                  </a:lnTo>
                  <a:lnTo>
                    <a:pt x="259465" y="135107"/>
                  </a:lnTo>
                  <a:lnTo>
                    <a:pt x="253671" y="87214"/>
                  </a:lnTo>
                  <a:lnTo>
                    <a:pt x="246784" y="42084"/>
                  </a:lnTo>
                  <a:lnTo>
                    <a:pt x="23887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77" name="Google Shape;177;p4"/>
            <p:cNvSpPr/>
            <p:nvPr/>
          </p:nvSpPr>
          <p:spPr>
            <a:xfrm>
              <a:off x="18771342" y="10936010"/>
              <a:ext cx="270510" cy="250190"/>
            </a:xfrm>
            <a:custGeom>
              <a:avLst/>
              <a:gdLst/>
              <a:ahLst/>
              <a:cxnLst/>
              <a:rect l="l" t="t" r="r" b="b"/>
              <a:pathLst>
                <a:path w="270509" h="250190" extrusionOk="0">
                  <a:moveTo>
                    <a:pt x="238872" y="0"/>
                  </a:moveTo>
                  <a:lnTo>
                    <a:pt x="31402" y="0"/>
                  </a:lnTo>
                  <a:lnTo>
                    <a:pt x="18226" y="27142"/>
                  </a:lnTo>
                  <a:lnTo>
                    <a:pt x="8350" y="57400"/>
                  </a:lnTo>
                  <a:lnTo>
                    <a:pt x="2150" y="90231"/>
                  </a:lnTo>
                  <a:lnTo>
                    <a:pt x="0" y="125095"/>
                  </a:lnTo>
                  <a:lnTo>
                    <a:pt x="2150" y="159959"/>
                  </a:lnTo>
                  <a:lnTo>
                    <a:pt x="8350" y="192791"/>
                  </a:lnTo>
                  <a:lnTo>
                    <a:pt x="18226" y="223048"/>
                  </a:lnTo>
                  <a:lnTo>
                    <a:pt x="31402" y="250191"/>
                  </a:lnTo>
                  <a:lnTo>
                    <a:pt x="238872" y="250191"/>
                  </a:lnTo>
                  <a:lnTo>
                    <a:pt x="252049" y="223048"/>
                  </a:lnTo>
                  <a:lnTo>
                    <a:pt x="261929" y="192791"/>
                  </a:lnTo>
                  <a:lnTo>
                    <a:pt x="268133" y="159959"/>
                  </a:lnTo>
                  <a:lnTo>
                    <a:pt x="270284" y="125095"/>
                  </a:lnTo>
                  <a:lnTo>
                    <a:pt x="268133" y="90231"/>
                  </a:lnTo>
                  <a:lnTo>
                    <a:pt x="261929" y="57400"/>
                  </a:lnTo>
                  <a:lnTo>
                    <a:pt x="252049" y="27142"/>
                  </a:lnTo>
                  <a:lnTo>
                    <a:pt x="23887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78" name="Google Shape;178;p4"/>
            <p:cNvSpPr/>
            <p:nvPr/>
          </p:nvSpPr>
          <p:spPr>
            <a:xfrm>
              <a:off x="18771342" y="9979313"/>
              <a:ext cx="270510" cy="259715"/>
            </a:xfrm>
            <a:custGeom>
              <a:avLst/>
              <a:gdLst/>
              <a:ahLst/>
              <a:cxnLst/>
              <a:rect l="l" t="t" r="r" b="b"/>
              <a:pathLst>
                <a:path w="270509" h="259715" extrusionOk="0">
                  <a:moveTo>
                    <a:pt x="238872" y="0"/>
                  </a:moveTo>
                  <a:lnTo>
                    <a:pt x="31402" y="0"/>
                  </a:lnTo>
                  <a:lnTo>
                    <a:pt x="18226" y="28129"/>
                  </a:lnTo>
                  <a:lnTo>
                    <a:pt x="8350" y="59483"/>
                  </a:lnTo>
                  <a:lnTo>
                    <a:pt x="2150" y="93506"/>
                  </a:lnTo>
                  <a:lnTo>
                    <a:pt x="0" y="129640"/>
                  </a:lnTo>
                  <a:lnTo>
                    <a:pt x="2150" y="165767"/>
                  </a:lnTo>
                  <a:lnTo>
                    <a:pt x="8350" y="199787"/>
                  </a:lnTo>
                  <a:lnTo>
                    <a:pt x="18226" y="231140"/>
                  </a:lnTo>
                  <a:lnTo>
                    <a:pt x="31402" y="259269"/>
                  </a:lnTo>
                  <a:lnTo>
                    <a:pt x="238872" y="259269"/>
                  </a:lnTo>
                  <a:lnTo>
                    <a:pt x="252049" y="231140"/>
                  </a:lnTo>
                  <a:lnTo>
                    <a:pt x="261929" y="199787"/>
                  </a:lnTo>
                  <a:lnTo>
                    <a:pt x="268133" y="165767"/>
                  </a:lnTo>
                  <a:lnTo>
                    <a:pt x="270284" y="129640"/>
                  </a:lnTo>
                  <a:lnTo>
                    <a:pt x="268133" y="93506"/>
                  </a:lnTo>
                  <a:lnTo>
                    <a:pt x="261929" y="59483"/>
                  </a:lnTo>
                  <a:lnTo>
                    <a:pt x="252049" y="28129"/>
                  </a:lnTo>
                  <a:lnTo>
                    <a:pt x="23887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179" name="Google Shape;179;p4"/>
            <p:cNvPicPr preferRelativeResize="0"/>
            <p:nvPr/>
          </p:nvPicPr>
          <p:blipFill rotWithShape="1">
            <a:blip r:embed="rId12">
              <a:alphaModFix/>
            </a:blip>
            <a:srcRect/>
            <a:stretch/>
          </p:blipFill>
          <p:spPr>
            <a:xfrm>
              <a:off x="19041616" y="9947340"/>
              <a:ext cx="678326" cy="1261846"/>
            </a:xfrm>
            <a:prstGeom prst="rect">
              <a:avLst/>
            </a:prstGeom>
            <a:noFill/>
            <a:ln>
              <a:noFill/>
            </a:ln>
          </p:spPr>
        </p:pic>
        <p:pic>
          <p:nvPicPr>
            <p:cNvPr id="180" name="Google Shape;180;p4"/>
            <p:cNvPicPr preferRelativeResize="0"/>
            <p:nvPr/>
          </p:nvPicPr>
          <p:blipFill rotWithShape="1">
            <a:blip r:embed="rId13">
              <a:alphaModFix/>
            </a:blip>
            <a:srcRect/>
            <a:stretch/>
          </p:blipFill>
          <p:spPr>
            <a:xfrm>
              <a:off x="19055168" y="10063787"/>
              <a:ext cx="121044" cy="166246"/>
            </a:xfrm>
            <a:prstGeom prst="rect">
              <a:avLst/>
            </a:prstGeom>
            <a:noFill/>
            <a:ln>
              <a:noFill/>
            </a:ln>
          </p:spPr>
        </p:pic>
        <p:pic>
          <p:nvPicPr>
            <p:cNvPr id="181" name="Google Shape;181;p4"/>
            <p:cNvPicPr preferRelativeResize="0"/>
            <p:nvPr/>
          </p:nvPicPr>
          <p:blipFill rotWithShape="1">
            <a:blip r:embed="rId14">
              <a:alphaModFix/>
            </a:blip>
            <a:srcRect/>
            <a:stretch/>
          </p:blipFill>
          <p:spPr>
            <a:xfrm>
              <a:off x="19055168" y="10879385"/>
              <a:ext cx="121044" cy="166256"/>
            </a:xfrm>
            <a:prstGeom prst="rect">
              <a:avLst/>
            </a:prstGeom>
            <a:noFill/>
            <a:ln>
              <a:noFill/>
            </a:ln>
          </p:spPr>
        </p:pic>
      </p:grpSp>
      <p:sp>
        <p:nvSpPr>
          <p:cNvPr id="182" name="Google Shape;182;p4"/>
          <p:cNvSpPr/>
          <p:nvPr/>
        </p:nvSpPr>
        <p:spPr>
          <a:xfrm>
            <a:off x="9495501" y="6540181"/>
            <a:ext cx="412789" cy="20408"/>
          </a:xfrm>
          <a:custGeom>
            <a:avLst/>
            <a:gdLst/>
            <a:ahLst/>
            <a:cxnLst/>
            <a:rect l="l" t="t" r="r" b="b"/>
            <a:pathLst>
              <a:path w="680719" h="33654" extrusionOk="0">
                <a:moveTo>
                  <a:pt x="680241" y="0"/>
                </a:moveTo>
                <a:lnTo>
                  <a:pt x="0" y="0"/>
                </a:lnTo>
                <a:lnTo>
                  <a:pt x="0" y="33548"/>
                </a:lnTo>
                <a:lnTo>
                  <a:pt x="680241" y="33548"/>
                </a:lnTo>
                <a:lnTo>
                  <a:pt x="680241"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83" name="Google Shape;183;p4"/>
          <p:cNvSpPr/>
          <p:nvPr/>
        </p:nvSpPr>
        <p:spPr>
          <a:xfrm>
            <a:off x="10280699" y="6540060"/>
            <a:ext cx="410094" cy="20793"/>
          </a:xfrm>
          <a:custGeom>
            <a:avLst/>
            <a:gdLst/>
            <a:ahLst/>
            <a:cxnLst/>
            <a:rect l="l" t="t" r="r" b="b"/>
            <a:pathLst>
              <a:path w="676275" h="34290" extrusionOk="0">
                <a:moveTo>
                  <a:pt x="676105" y="0"/>
                </a:moveTo>
                <a:lnTo>
                  <a:pt x="0" y="0"/>
                </a:lnTo>
                <a:lnTo>
                  <a:pt x="0" y="33894"/>
                </a:lnTo>
                <a:lnTo>
                  <a:pt x="676105" y="33894"/>
                </a:lnTo>
                <a:lnTo>
                  <a:pt x="67610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84" name="Google Shape;184;p4"/>
          <p:cNvSpPr/>
          <p:nvPr/>
        </p:nvSpPr>
        <p:spPr>
          <a:xfrm>
            <a:off x="9962415" y="6540194"/>
            <a:ext cx="264154" cy="20408"/>
          </a:xfrm>
          <a:custGeom>
            <a:avLst/>
            <a:gdLst/>
            <a:ahLst/>
            <a:cxnLst/>
            <a:rect l="l" t="t" r="r" b="b"/>
            <a:pathLst>
              <a:path w="435609" h="33654" extrusionOk="0">
                <a:moveTo>
                  <a:pt x="435054" y="0"/>
                </a:moveTo>
                <a:lnTo>
                  <a:pt x="0" y="0"/>
                </a:lnTo>
                <a:lnTo>
                  <a:pt x="0" y="33653"/>
                </a:lnTo>
                <a:lnTo>
                  <a:pt x="435054" y="33653"/>
                </a:lnTo>
                <a:lnTo>
                  <a:pt x="435054"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85" name="Google Shape;185;p4"/>
          <p:cNvSpPr/>
          <p:nvPr/>
        </p:nvSpPr>
        <p:spPr>
          <a:xfrm>
            <a:off x="9491058" y="6281871"/>
            <a:ext cx="313443" cy="226033"/>
          </a:xfrm>
          <a:custGeom>
            <a:avLst/>
            <a:gdLst/>
            <a:ahLst/>
            <a:cxnLst/>
            <a:rect l="l" t="t" r="r" b="b"/>
            <a:pathLst>
              <a:path w="516890" h="372745" extrusionOk="0">
                <a:moveTo>
                  <a:pt x="379975" y="0"/>
                </a:moveTo>
                <a:lnTo>
                  <a:pt x="327071" y="4545"/>
                </a:lnTo>
                <a:lnTo>
                  <a:pt x="279174" y="23606"/>
                </a:lnTo>
                <a:lnTo>
                  <a:pt x="238301" y="62886"/>
                </a:lnTo>
                <a:lnTo>
                  <a:pt x="225228" y="118588"/>
                </a:lnTo>
                <a:lnTo>
                  <a:pt x="225925" y="154777"/>
                </a:lnTo>
                <a:lnTo>
                  <a:pt x="225932" y="190991"/>
                </a:lnTo>
                <a:lnTo>
                  <a:pt x="225708" y="227217"/>
                </a:lnTo>
                <a:lnTo>
                  <a:pt x="225710" y="263442"/>
                </a:lnTo>
                <a:lnTo>
                  <a:pt x="224269" y="277037"/>
                </a:lnTo>
                <a:lnTo>
                  <a:pt x="176680" y="320752"/>
                </a:lnTo>
                <a:lnTo>
                  <a:pt x="147441" y="325401"/>
                </a:lnTo>
                <a:lnTo>
                  <a:pt x="117961" y="321988"/>
                </a:lnTo>
                <a:lnTo>
                  <a:pt x="79887" y="301163"/>
                </a:lnTo>
                <a:lnTo>
                  <a:pt x="64762" y="262018"/>
                </a:lnTo>
                <a:lnTo>
                  <a:pt x="64981" y="211971"/>
                </a:lnTo>
                <a:lnTo>
                  <a:pt x="64971" y="277"/>
                </a:lnTo>
                <a:lnTo>
                  <a:pt x="607" y="277"/>
                </a:lnTo>
                <a:lnTo>
                  <a:pt x="157" y="6800"/>
                </a:lnTo>
                <a:lnTo>
                  <a:pt x="278" y="158867"/>
                </a:lnTo>
                <a:lnTo>
                  <a:pt x="0" y="258206"/>
                </a:lnTo>
                <a:lnTo>
                  <a:pt x="9982" y="303735"/>
                </a:lnTo>
                <a:lnTo>
                  <a:pt x="39935" y="339062"/>
                </a:lnTo>
                <a:lnTo>
                  <a:pt x="86016" y="362998"/>
                </a:lnTo>
                <a:lnTo>
                  <a:pt x="139439" y="372228"/>
                </a:lnTo>
                <a:lnTo>
                  <a:pt x="193574" y="366487"/>
                </a:lnTo>
                <a:lnTo>
                  <a:pt x="241793" y="345513"/>
                </a:lnTo>
                <a:lnTo>
                  <a:pt x="278142" y="308261"/>
                </a:lnTo>
                <a:lnTo>
                  <a:pt x="289917" y="256866"/>
                </a:lnTo>
                <a:lnTo>
                  <a:pt x="289220" y="221142"/>
                </a:lnTo>
                <a:lnTo>
                  <a:pt x="289178" y="185396"/>
                </a:lnTo>
                <a:lnTo>
                  <a:pt x="289593" y="113886"/>
                </a:lnTo>
                <a:lnTo>
                  <a:pt x="306843" y="69017"/>
                </a:lnTo>
                <a:lnTo>
                  <a:pt x="347256" y="48807"/>
                </a:lnTo>
                <a:lnTo>
                  <a:pt x="373565" y="45787"/>
                </a:lnTo>
                <a:lnTo>
                  <a:pt x="399681" y="50069"/>
                </a:lnTo>
                <a:lnTo>
                  <a:pt x="437132" y="70793"/>
                </a:lnTo>
                <a:lnTo>
                  <a:pt x="451850" y="110316"/>
                </a:lnTo>
                <a:lnTo>
                  <a:pt x="451627" y="160174"/>
                </a:lnTo>
                <a:lnTo>
                  <a:pt x="451640" y="371438"/>
                </a:lnTo>
                <a:lnTo>
                  <a:pt x="516361" y="371438"/>
                </a:lnTo>
                <a:lnTo>
                  <a:pt x="516252" y="211582"/>
                </a:lnTo>
                <a:lnTo>
                  <a:pt x="516528" y="112619"/>
                </a:lnTo>
                <a:lnTo>
                  <a:pt x="506587" y="67963"/>
                </a:lnTo>
                <a:lnTo>
                  <a:pt x="477116" y="33470"/>
                </a:lnTo>
                <a:lnTo>
                  <a:pt x="431963" y="9724"/>
                </a:lnTo>
                <a:lnTo>
                  <a:pt x="37997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86" name="Google Shape;186;p4"/>
          <p:cNvSpPr/>
          <p:nvPr/>
        </p:nvSpPr>
        <p:spPr>
          <a:xfrm>
            <a:off x="9843113" y="6295862"/>
            <a:ext cx="40047" cy="214866"/>
          </a:xfrm>
          <a:custGeom>
            <a:avLst/>
            <a:gdLst/>
            <a:ahLst/>
            <a:cxnLst/>
            <a:rect l="l" t="t" r="r" b="b"/>
            <a:pathLst>
              <a:path w="66040" h="354329" extrusionOk="0">
                <a:moveTo>
                  <a:pt x="65809" y="0"/>
                </a:moveTo>
                <a:lnTo>
                  <a:pt x="0" y="0"/>
                </a:lnTo>
                <a:lnTo>
                  <a:pt x="0" y="353863"/>
                </a:lnTo>
                <a:lnTo>
                  <a:pt x="65809" y="353863"/>
                </a:lnTo>
                <a:lnTo>
                  <a:pt x="6580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87" name="Google Shape;187;p4"/>
          <p:cNvSpPr/>
          <p:nvPr/>
        </p:nvSpPr>
        <p:spPr>
          <a:xfrm>
            <a:off x="9843253" y="6215102"/>
            <a:ext cx="39662" cy="39662"/>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88" name="Google Shape;188;p4"/>
          <p:cNvSpPr/>
          <p:nvPr/>
        </p:nvSpPr>
        <p:spPr>
          <a:xfrm>
            <a:off x="9915342" y="6295597"/>
            <a:ext cx="214481" cy="322299"/>
          </a:xfrm>
          <a:custGeom>
            <a:avLst/>
            <a:gdLst/>
            <a:ahLst/>
            <a:cxnLst/>
            <a:rect l="l" t="t" r="r" b="b"/>
            <a:pathLst>
              <a:path w="353694" h="531495" extrusionOk="0">
                <a:moveTo>
                  <a:pt x="172926" y="0"/>
                </a:moveTo>
                <a:lnTo>
                  <a:pt x="126656" y="7387"/>
                </a:lnTo>
                <a:lnTo>
                  <a:pt x="85283" y="25792"/>
                </a:lnTo>
                <a:lnTo>
                  <a:pt x="50371" y="53617"/>
                </a:lnTo>
                <a:lnTo>
                  <a:pt x="23484" y="89265"/>
                </a:lnTo>
                <a:lnTo>
                  <a:pt x="6186" y="131138"/>
                </a:lnTo>
                <a:lnTo>
                  <a:pt x="41" y="177638"/>
                </a:lnTo>
                <a:lnTo>
                  <a:pt x="0" y="531010"/>
                </a:lnTo>
                <a:lnTo>
                  <a:pt x="65757" y="531010"/>
                </a:lnTo>
                <a:lnTo>
                  <a:pt x="65757" y="315665"/>
                </a:lnTo>
                <a:lnTo>
                  <a:pt x="287115" y="315665"/>
                </a:lnTo>
                <a:lnTo>
                  <a:pt x="314018" y="288378"/>
                </a:lnTo>
                <a:lnTo>
                  <a:pt x="176622" y="288378"/>
                </a:lnTo>
                <a:lnTo>
                  <a:pt x="133199" y="279466"/>
                </a:lnTo>
                <a:lnTo>
                  <a:pt x="97913" y="255365"/>
                </a:lnTo>
                <a:lnTo>
                  <a:pt x="74265" y="219627"/>
                </a:lnTo>
                <a:lnTo>
                  <a:pt x="65757" y="175806"/>
                </a:lnTo>
                <a:lnTo>
                  <a:pt x="74741" y="133192"/>
                </a:lnTo>
                <a:lnTo>
                  <a:pt x="98864" y="98514"/>
                </a:lnTo>
                <a:lnTo>
                  <a:pt x="134514" y="75267"/>
                </a:lnTo>
                <a:lnTo>
                  <a:pt x="178078" y="66950"/>
                </a:lnTo>
                <a:lnTo>
                  <a:pt x="313601" y="66950"/>
                </a:lnTo>
                <a:lnTo>
                  <a:pt x="293946" y="44688"/>
                </a:lnTo>
                <a:lnTo>
                  <a:pt x="258298" y="19973"/>
                </a:lnTo>
                <a:lnTo>
                  <a:pt x="217415" y="4593"/>
                </a:lnTo>
                <a:lnTo>
                  <a:pt x="172926" y="0"/>
                </a:lnTo>
                <a:close/>
              </a:path>
              <a:path w="353694" h="531495" extrusionOk="0">
                <a:moveTo>
                  <a:pt x="287115" y="315665"/>
                </a:moveTo>
                <a:lnTo>
                  <a:pt x="65757" y="315665"/>
                </a:lnTo>
                <a:lnTo>
                  <a:pt x="73715" y="321246"/>
                </a:lnTo>
                <a:lnTo>
                  <a:pt x="104436" y="338815"/>
                </a:lnTo>
                <a:lnTo>
                  <a:pt x="136689" y="349760"/>
                </a:lnTo>
                <a:lnTo>
                  <a:pt x="170462" y="354063"/>
                </a:lnTo>
                <a:lnTo>
                  <a:pt x="205742" y="351706"/>
                </a:lnTo>
                <a:lnTo>
                  <a:pt x="249031" y="338924"/>
                </a:lnTo>
                <a:lnTo>
                  <a:pt x="286611" y="316177"/>
                </a:lnTo>
                <a:lnTo>
                  <a:pt x="287115" y="315665"/>
                </a:lnTo>
                <a:close/>
              </a:path>
              <a:path w="353694" h="531495" extrusionOk="0">
                <a:moveTo>
                  <a:pt x="313601" y="66950"/>
                </a:moveTo>
                <a:lnTo>
                  <a:pt x="178078" y="66950"/>
                </a:lnTo>
                <a:lnTo>
                  <a:pt x="221172" y="75895"/>
                </a:lnTo>
                <a:lnTo>
                  <a:pt x="256166" y="99760"/>
                </a:lnTo>
                <a:lnTo>
                  <a:pt x="279594" y="135033"/>
                </a:lnTo>
                <a:lnTo>
                  <a:pt x="287991" y="178203"/>
                </a:lnTo>
                <a:lnTo>
                  <a:pt x="279009" y="221111"/>
                </a:lnTo>
                <a:lnTo>
                  <a:pt x="255034" y="256171"/>
                </a:lnTo>
                <a:lnTo>
                  <a:pt x="219695" y="279791"/>
                </a:lnTo>
                <a:lnTo>
                  <a:pt x="176622" y="288378"/>
                </a:lnTo>
                <a:lnTo>
                  <a:pt x="314018" y="288378"/>
                </a:lnTo>
                <a:lnTo>
                  <a:pt x="317147" y="285204"/>
                </a:lnTo>
                <a:lnTo>
                  <a:pt x="339306" y="247746"/>
                </a:lnTo>
                <a:lnTo>
                  <a:pt x="351756" y="205541"/>
                </a:lnTo>
                <a:lnTo>
                  <a:pt x="353162" y="160330"/>
                </a:lnTo>
                <a:lnTo>
                  <a:pt x="343009" y="116317"/>
                </a:lnTo>
                <a:lnTo>
                  <a:pt x="322727" y="77286"/>
                </a:lnTo>
                <a:lnTo>
                  <a:pt x="313601" y="6695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89" name="Google Shape;189;p4"/>
          <p:cNvSpPr/>
          <p:nvPr/>
        </p:nvSpPr>
        <p:spPr>
          <a:xfrm>
            <a:off x="10233538" y="6296247"/>
            <a:ext cx="213711" cy="321529"/>
          </a:xfrm>
          <a:custGeom>
            <a:avLst/>
            <a:gdLst/>
            <a:ahLst/>
            <a:cxnLst/>
            <a:rect l="l" t="t" r="r" b="b"/>
            <a:pathLst>
              <a:path w="352425" h="530225" extrusionOk="0">
                <a:moveTo>
                  <a:pt x="196941" y="0"/>
                </a:moveTo>
                <a:lnTo>
                  <a:pt x="149859" y="1231"/>
                </a:lnTo>
                <a:lnTo>
                  <a:pt x="100010" y="16986"/>
                </a:lnTo>
                <a:lnTo>
                  <a:pt x="58582" y="44439"/>
                </a:lnTo>
                <a:lnTo>
                  <a:pt x="27092" y="81802"/>
                </a:lnTo>
                <a:lnTo>
                  <a:pt x="7062" y="127288"/>
                </a:lnTo>
                <a:lnTo>
                  <a:pt x="10" y="179110"/>
                </a:lnTo>
                <a:lnTo>
                  <a:pt x="0" y="523047"/>
                </a:lnTo>
                <a:lnTo>
                  <a:pt x="272" y="526366"/>
                </a:lnTo>
                <a:lnTo>
                  <a:pt x="429" y="529916"/>
                </a:lnTo>
                <a:lnTo>
                  <a:pt x="65778" y="529916"/>
                </a:lnTo>
                <a:lnTo>
                  <a:pt x="65778" y="314823"/>
                </a:lnTo>
                <a:lnTo>
                  <a:pt x="286845" y="314823"/>
                </a:lnTo>
                <a:lnTo>
                  <a:pt x="287632" y="314354"/>
                </a:lnTo>
                <a:lnTo>
                  <a:pt x="313989" y="287306"/>
                </a:lnTo>
                <a:lnTo>
                  <a:pt x="176371" y="287306"/>
                </a:lnTo>
                <a:lnTo>
                  <a:pt x="133121" y="278363"/>
                </a:lnTo>
                <a:lnTo>
                  <a:pt x="97900" y="254360"/>
                </a:lnTo>
                <a:lnTo>
                  <a:pt x="74250" y="218879"/>
                </a:lnTo>
                <a:lnTo>
                  <a:pt x="65715" y="175498"/>
                </a:lnTo>
                <a:lnTo>
                  <a:pt x="74598" y="132604"/>
                </a:lnTo>
                <a:lnTo>
                  <a:pt x="98494" y="97733"/>
                </a:lnTo>
                <a:lnTo>
                  <a:pt x="133887" y="74339"/>
                </a:lnTo>
                <a:lnTo>
                  <a:pt x="177261" y="65878"/>
                </a:lnTo>
                <a:lnTo>
                  <a:pt x="315035" y="65878"/>
                </a:lnTo>
                <a:lnTo>
                  <a:pt x="282143" y="34317"/>
                </a:lnTo>
                <a:lnTo>
                  <a:pt x="241825" y="11615"/>
                </a:lnTo>
                <a:lnTo>
                  <a:pt x="196941" y="0"/>
                </a:lnTo>
                <a:close/>
              </a:path>
              <a:path w="352425" h="530225" extrusionOk="0">
                <a:moveTo>
                  <a:pt x="286845" y="314823"/>
                </a:moveTo>
                <a:lnTo>
                  <a:pt x="65778" y="314823"/>
                </a:lnTo>
                <a:lnTo>
                  <a:pt x="74646" y="320928"/>
                </a:lnTo>
                <a:lnTo>
                  <a:pt x="104405" y="337858"/>
                </a:lnTo>
                <a:lnTo>
                  <a:pt x="135639" y="348703"/>
                </a:lnTo>
                <a:lnTo>
                  <a:pt x="168295" y="353197"/>
                </a:lnTo>
                <a:lnTo>
                  <a:pt x="202318" y="351073"/>
                </a:lnTo>
                <a:lnTo>
                  <a:pt x="248486" y="337713"/>
                </a:lnTo>
                <a:lnTo>
                  <a:pt x="286845" y="314823"/>
                </a:lnTo>
                <a:close/>
              </a:path>
              <a:path w="352425" h="530225" extrusionOk="0">
                <a:moveTo>
                  <a:pt x="315035" y="65878"/>
                </a:moveTo>
                <a:lnTo>
                  <a:pt x="177261" y="65878"/>
                </a:lnTo>
                <a:lnTo>
                  <a:pt x="220513" y="74663"/>
                </a:lnTo>
                <a:lnTo>
                  <a:pt x="255747" y="98356"/>
                </a:lnTo>
                <a:lnTo>
                  <a:pt x="279431" y="133432"/>
                </a:lnTo>
                <a:lnTo>
                  <a:pt x="288033" y="176367"/>
                </a:lnTo>
                <a:lnTo>
                  <a:pt x="279127" y="219605"/>
                </a:lnTo>
                <a:lnTo>
                  <a:pt x="255106" y="254932"/>
                </a:lnTo>
                <a:lnTo>
                  <a:pt x="219632" y="278712"/>
                </a:lnTo>
                <a:lnTo>
                  <a:pt x="176371" y="287306"/>
                </a:lnTo>
                <a:lnTo>
                  <a:pt x="313989" y="287306"/>
                </a:lnTo>
                <a:lnTo>
                  <a:pt x="318656" y="282517"/>
                </a:lnTo>
                <a:lnTo>
                  <a:pt x="340460" y="243724"/>
                </a:lnTo>
                <a:lnTo>
                  <a:pt x="351944" y="199499"/>
                </a:lnTo>
                <a:lnTo>
                  <a:pt x="352010" y="151362"/>
                </a:lnTo>
                <a:lnTo>
                  <a:pt x="339604" y="105950"/>
                </a:lnTo>
                <a:lnTo>
                  <a:pt x="315525" y="66349"/>
                </a:lnTo>
                <a:lnTo>
                  <a:pt x="315035" y="65878"/>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90" name="Google Shape;190;p4"/>
          <p:cNvSpPr/>
          <p:nvPr/>
        </p:nvSpPr>
        <p:spPr>
          <a:xfrm>
            <a:off x="10479612" y="6295756"/>
            <a:ext cx="214866" cy="214481"/>
          </a:xfrm>
          <a:custGeom>
            <a:avLst/>
            <a:gdLst/>
            <a:ahLst/>
            <a:cxnLst/>
            <a:rect l="l" t="t" r="r" b="b"/>
            <a:pathLst>
              <a:path w="354330" h="353695" extrusionOk="0">
                <a:moveTo>
                  <a:pt x="172318" y="0"/>
                </a:moveTo>
                <a:lnTo>
                  <a:pt x="126973" y="7234"/>
                </a:lnTo>
                <a:lnTo>
                  <a:pt x="85534" y="25548"/>
                </a:lnTo>
                <a:lnTo>
                  <a:pt x="50048" y="53705"/>
                </a:lnTo>
                <a:lnTo>
                  <a:pt x="22564" y="90467"/>
                </a:lnTo>
                <a:lnTo>
                  <a:pt x="5130" y="134597"/>
                </a:lnTo>
                <a:lnTo>
                  <a:pt x="0" y="181780"/>
                </a:lnTo>
                <a:lnTo>
                  <a:pt x="7230" y="227162"/>
                </a:lnTo>
                <a:lnTo>
                  <a:pt x="25567" y="268652"/>
                </a:lnTo>
                <a:lnTo>
                  <a:pt x="53761" y="304156"/>
                </a:lnTo>
                <a:lnTo>
                  <a:pt x="90558" y="331584"/>
                </a:lnTo>
                <a:lnTo>
                  <a:pt x="134707" y="348842"/>
                </a:lnTo>
                <a:lnTo>
                  <a:pt x="191004" y="353495"/>
                </a:lnTo>
                <a:lnTo>
                  <a:pt x="241073" y="342003"/>
                </a:lnTo>
                <a:lnTo>
                  <a:pt x="282942" y="318841"/>
                </a:lnTo>
                <a:lnTo>
                  <a:pt x="314641" y="288481"/>
                </a:lnTo>
                <a:lnTo>
                  <a:pt x="314993" y="287886"/>
                </a:lnTo>
                <a:lnTo>
                  <a:pt x="170719" y="287886"/>
                </a:lnTo>
                <a:lnTo>
                  <a:pt x="131718" y="278735"/>
                </a:lnTo>
                <a:lnTo>
                  <a:pt x="98339" y="256110"/>
                </a:lnTo>
                <a:lnTo>
                  <a:pt x="74782" y="221013"/>
                </a:lnTo>
                <a:lnTo>
                  <a:pt x="73442" y="217809"/>
                </a:lnTo>
                <a:lnTo>
                  <a:pt x="72646" y="214364"/>
                </a:lnTo>
                <a:lnTo>
                  <a:pt x="71253" y="209977"/>
                </a:lnTo>
                <a:lnTo>
                  <a:pt x="349894" y="209977"/>
                </a:lnTo>
                <a:lnTo>
                  <a:pt x="353967" y="166031"/>
                </a:lnTo>
                <a:lnTo>
                  <a:pt x="349787" y="144052"/>
                </a:lnTo>
                <a:lnTo>
                  <a:pt x="72258" y="144052"/>
                </a:lnTo>
                <a:lnTo>
                  <a:pt x="82939" y="117098"/>
                </a:lnTo>
                <a:lnTo>
                  <a:pt x="104994" y="93034"/>
                </a:lnTo>
                <a:lnTo>
                  <a:pt x="134257" y="75216"/>
                </a:lnTo>
                <a:lnTo>
                  <a:pt x="166559" y="66997"/>
                </a:lnTo>
                <a:lnTo>
                  <a:pt x="313500" y="66997"/>
                </a:lnTo>
                <a:lnTo>
                  <a:pt x="298455" y="48717"/>
                </a:lnTo>
                <a:lnTo>
                  <a:pt x="262213" y="21944"/>
                </a:lnTo>
                <a:lnTo>
                  <a:pt x="219521" y="5083"/>
                </a:lnTo>
                <a:lnTo>
                  <a:pt x="172318" y="0"/>
                </a:lnTo>
                <a:close/>
              </a:path>
              <a:path w="354330" h="353695" extrusionOk="0">
                <a:moveTo>
                  <a:pt x="260054" y="255127"/>
                </a:moveTo>
                <a:lnTo>
                  <a:pt x="254536" y="257012"/>
                </a:lnTo>
                <a:lnTo>
                  <a:pt x="248787" y="261766"/>
                </a:lnTo>
                <a:lnTo>
                  <a:pt x="211142" y="282563"/>
                </a:lnTo>
                <a:lnTo>
                  <a:pt x="170719" y="287886"/>
                </a:lnTo>
                <a:lnTo>
                  <a:pt x="314993" y="287886"/>
                </a:lnTo>
                <a:lnTo>
                  <a:pt x="334151" y="255479"/>
                </a:lnTo>
                <a:lnTo>
                  <a:pt x="300689" y="255479"/>
                </a:lnTo>
                <a:lnTo>
                  <a:pt x="267352" y="255253"/>
                </a:lnTo>
                <a:lnTo>
                  <a:pt x="260054" y="255127"/>
                </a:lnTo>
                <a:close/>
              </a:path>
              <a:path w="354330" h="353695" extrusionOk="0">
                <a:moveTo>
                  <a:pt x="334198" y="255400"/>
                </a:moveTo>
                <a:lnTo>
                  <a:pt x="300689" y="255479"/>
                </a:lnTo>
                <a:lnTo>
                  <a:pt x="334151" y="255479"/>
                </a:lnTo>
                <a:close/>
              </a:path>
              <a:path w="354330" h="353695" extrusionOk="0">
                <a:moveTo>
                  <a:pt x="313500" y="66997"/>
                </a:moveTo>
                <a:lnTo>
                  <a:pt x="166559" y="66997"/>
                </a:lnTo>
                <a:lnTo>
                  <a:pt x="204994" y="70639"/>
                </a:lnTo>
                <a:lnTo>
                  <a:pt x="239092" y="85943"/>
                </a:lnTo>
                <a:lnTo>
                  <a:pt x="265882" y="111037"/>
                </a:lnTo>
                <a:lnTo>
                  <a:pt x="282388" y="144052"/>
                </a:lnTo>
                <a:lnTo>
                  <a:pt x="349787" y="144052"/>
                </a:lnTo>
                <a:lnTo>
                  <a:pt x="345784" y="123007"/>
                </a:lnTo>
                <a:lnTo>
                  <a:pt x="326796" y="83153"/>
                </a:lnTo>
                <a:lnTo>
                  <a:pt x="313500" y="66997"/>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91" name="Google Shape;191;p4"/>
          <p:cNvSpPr/>
          <p:nvPr/>
        </p:nvSpPr>
        <p:spPr>
          <a:xfrm>
            <a:off x="10161899" y="6295888"/>
            <a:ext cx="39662" cy="214096"/>
          </a:xfrm>
          <a:custGeom>
            <a:avLst/>
            <a:gdLst/>
            <a:ahLst/>
            <a:cxnLst/>
            <a:rect l="l" t="t" r="r" b="b"/>
            <a:pathLst>
              <a:path w="65405" h="353059" extrusionOk="0">
                <a:moveTo>
                  <a:pt x="64929" y="0"/>
                </a:moveTo>
                <a:lnTo>
                  <a:pt x="0" y="0"/>
                </a:lnTo>
                <a:lnTo>
                  <a:pt x="0" y="352942"/>
                </a:lnTo>
                <a:lnTo>
                  <a:pt x="64929" y="352942"/>
                </a:lnTo>
                <a:lnTo>
                  <a:pt x="6492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92" name="Google Shape;192;p4"/>
          <p:cNvSpPr/>
          <p:nvPr/>
        </p:nvSpPr>
        <p:spPr>
          <a:xfrm>
            <a:off x="10161854" y="6215102"/>
            <a:ext cx="39662" cy="39662"/>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93" name="Google Shape;193;p4"/>
          <p:cNvSpPr/>
          <p:nvPr/>
        </p:nvSpPr>
        <p:spPr>
          <a:xfrm>
            <a:off x="10674871" y="6298573"/>
            <a:ext cx="34656" cy="33886"/>
          </a:xfrm>
          <a:custGeom>
            <a:avLst/>
            <a:gdLst/>
            <a:ahLst/>
            <a:cxnLst/>
            <a:rect l="l" t="t" r="r" b="b"/>
            <a:pathLst>
              <a:path w="57150" h="55879" extrusionOk="0">
                <a:moveTo>
                  <a:pt x="28513" y="0"/>
                </a:moveTo>
                <a:lnTo>
                  <a:pt x="17327" y="2171"/>
                </a:lnTo>
                <a:lnTo>
                  <a:pt x="8236" y="8104"/>
                </a:lnTo>
                <a:lnTo>
                  <a:pt x="2128" y="16931"/>
                </a:lnTo>
                <a:lnTo>
                  <a:pt x="0" y="27266"/>
                </a:lnTo>
                <a:lnTo>
                  <a:pt x="0" y="28281"/>
                </a:lnTo>
                <a:lnTo>
                  <a:pt x="2129" y="38805"/>
                </a:lnTo>
                <a:lnTo>
                  <a:pt x="8236" y="47731"/>
                </a:lnTo>
                <a:lnTo>
                  <a:pt x="17327" y="53704"/>
                </a:lnTo>
                <a:lnTo>
                  <a:pt x="28513" y="55883"/>
                </a:lnTo>
                <a:lnTo>
                  <a:pt x="39749" y="53704"/>
                </a:lnTo>
                <a:lnTo>
                  <a:pt x="45415" y="49956"/>
                </a:lnTo>
                <a:lnTo>
                  <a:pt x="28691" y="49956"/>
                </a:lnTo>
                <a:lnTo>
                  <a:pt x="20015" y="48228"/>
                </a:lnTo>
                <a:lnTo>
                  <a:pt x="13148" y="43499"/>
                </a:lnTo>
                <a:lnTo>
                  <a:pt x="8631" y="36452"/>
                </a:lnTo>
                <a:lnTo>
                  <a:pt x="7102" y="28281"/>
                </a:lnTo>
                <a:lnTo>
                  <a:pt x="7100" y="27266"/>
                </a:lnTo>
                <a:lnTo>
                  <a:pt x="8615" y="19230"/>
                </a:lnTo>
                <a:lnTo>
                  <a:pt x="13126" y="12104"/>
                </a:lnTo>
                <a:lnTo>
                  <a:pt x="19940" y="7333"/>
                </a:lnTo>
                <a:lnTo>
                  <a:pt x="28513" y="5580"/>
                </a:lnTo>
                <a:lnTo>
                  <a:pt x="44938" y="5580"/>
                </a:lnTo>
                <a:lnTo>
                  <a:pt x="39749" y="2171"/>
                </a:lnTo>
                <a:lnTo>
                  <a:pt x="28513" y="0"/>
                </a:lnTo>
                <a:close/>
              </a:path>
              <a:path w="57150" h="55879" extrusionOk="0">
                <a:moveTo>
                  <a:pt x="44938" y="5580"/>
                </a:moveTo>
                <a:lnTo>
                  <a:pt x="28513" y="5580"/>
                </a:lnTo>
                <a:lnTo>
                  <a:pt x="37064" y="7336"/>
                </a:lnTo>
                <a:lnTo>
                  <a:pt x="43820" y="12125"/>
                </a:lnTo>
                <a:lnTo>
                  <a:pt x="48257" y="19230"/>
                </a:lnTo>
                <a:lnTo>
                  <a:pt x="49605" y="26585"/>
                </a:lnTo>
                <a:lnTo>
                  <a:pt x="49726" y="28616"/>
                </a:lnTo>
                <a:lnTo>
                  <a:pt x="48260" y="36523"/>
                </a:lnTo>
                <a:lnTo>
                  <a:pt x="43842" y="43520"/>
                </a:lnTo>
                <a:lnTo>
                  <a:pt x="37139" y="48231"/>
                </a:lnTo>
                <a:lnTo>
                  <a:pt x="28691" y="49956"/>
                </a:lnTo>
                <a:lnTo>
                  <a:pt x="45415" y="49956"/>
                </a:lnTo>
                <a:lnTo>
                  <a:pt x="48778" y="47731"/>
                </a:lnTo>
                <a:lnTo>
                  <a:pt x="54793" y="38784"/>
                </a:lnTo>
                <a:lnTo>
                  <a:pt x="56871" y="28281"/>
                </a:lnTo>
                <a:lnTo>
                  <a:pt x="56872" y="27266"/>
                </a:lnTo>
                <a:lnTo>
                  <a:pt x="54789" y="16927"/>
                </a:lnTo>
                <a:lnTo>
                  <a:pt x="48778" y="8104"/>
                </a:lnTo>
                <a:lnTo>
                  <a:pt x="44938" y="5580"/>
                </a:lnTo>
                <a:close/>
              </a:path>
              <a:path w="57150" h="55879" extrusionOk="0">
                <a:moveTo>
                  <a:pt x="33602" y="13716"/>
                </a:moveTo>
                <a:lnTo>
                  <a:pt x="23780" y="13716"/>
                </a:lnTo>
                <a:lnTo>
                  <a:pt x="20220" y="14051"/>
                </a:lnTo>
                <a:lnTo>
                  <a:pt x="17676" y="14565"/>
                </a:lnTo>
                <a:lnTo>
                  <a:pt x="17676" y="42333"/>
                </a:lnTo>
                <a:lnTo>
                  <a:pt x="24115" y="42333"/>
                </a:lnTo>
                <a:lnTo>
                  <a:pt x="24115" y="31161"/>
                </a:lnTo>
                <a:lnTo>
                  <a:pt x="38807" y="31161"/>
                </a:lnTo>
                <a:lnTo>
                  <a:pt x="37664" y="29632"/>
                </a:lnTo>
                <a:lnTo>
                  <a:pt x="34952" y="28616"/>
                </a:lnTo>
                <a:lnTo>
                  <a:pt x="34952" y="28281"/>
                </a:lnTo>
                <a:lnTo>
                  <a:pt x="38345" y="27266"/>
                </a:lnTo>
                <a:lnTo>
                  <a:pt x="39023" y="26585"/>
                </a:lnTo>
                <a:lnTo>
                  <a:pt x="24283" y="26585"/>
                </a:lnTo>
                <a:lnTo>
                  <a:pt x="24283" y="18627"/>
                </a:lnTo>
                <a:lnTo>
                  <a:pt x="24963" y="18460"/>
                </a:lnTo>
                <a:lnTo>
                  <a:pt x="26146" y="18282"/>
                </a:lnTo>
                <a:lnTo>
                  <a:pt x="40255" y="18282"/>
                </a:lnTo>
                <a:lnTo>
                  <a:pt x="39523" y="16927"/>
                </a:lnTo>
                <a:lnTo>
                  <a:pt x="38000" y="15748"/>
                </a:lnTo>
                <a:lnTo>
                  <a:pt x="35968" y="14565"/>
                </a:lnTo>
                <a:lnTo>
                  <a:pt x="33602" y="13716"/>
                </a:lnTo>
                <a:close/>
              </a:path>
              <a:path w="57150" h="55879" extrusionOk="0">
                <a:moveTo>
                  <a:pt x="38807" y="31161"/>
                </a:moveTo>
                <a:lnTo>
                  <a:pt x="30722" y="31161"/>
                </a:lnTo>
                <a:lnTo>
                  <a:pt x="32408" y="32512"/>
                </a:lnTo>
                <a:lnTo>
                  <a:pt x="32921" y="35559"/>
                </a:lnTo>
                <a:lnTo>
                  <a:pt x="33773" y="38805"/>
                </a:lnTo>
                <a:lnTo>
                  <a:pt x="34272" y="41318"/>
                </a:lnTo>
                <a:lnTo>
                  <a:pt x="35120" y="42333"/>
                </a:lnTo>
                <a:lnTo>
                  <a:pt x="42062" y="42333"/>
                </a:lnTo>
                <a:lnTo>
                  <a:pt x="41392" y="41318"/>
                </a:lnTo>
                <a:lnTo>
                  <a:pt x="40879" y="39621"/>
                </a:lnTo>
                <a:lnTo>
                  <a:pt x="40031" y="35391"/>
                </a:lnTo>
                <a:lnTo>
                  <a:pt x="39183" y="31663"/>
                </a:lnTo>
                <a:lnTo>
                  <a:pt x="38807" y="31161"/>
                </a:lnTo>
                <a:close/>
              </a:path>
              <a:path w="57150" h="55879" extrusionOk="0">
                <a:moveTo>
                  <a:pt x="40255" y="18282"/>
                </a:moveTo>
                <a:lnTo>
                  <a:pt x="31905" y="18282"/>
                </a:lnTo>
                <a:lnTo>
                  <a:pt x="33769" y="19978"/>
                </a:lnTo>
                <a:lnTo>
                  <a:pt x="33769" y="25402"/>
                </a:lnTo>
                <a:lnTo>
                  <a:pt x="30890" y="26585"/>
                </a:lnTo>
                <a:lnTo>
                  <a:pt x="39023" y="26585"/>
                </a:lnTo>
                <a:lnTo>
                  <a:pt x="40711" y="24889"/>
                </a:lnTo>
                <a:lnTo>
                  <a:pt x="40711" y="19130"/>
                </a:lnTo>
                <a:lnTo>
                  <a:pt x="40255" y="18282"/>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94" name="Google Shape;194;p4"/>
          <p:cNvSpPr/>
          <p:nvPr/>
        </p:nvSpPr>
        <p:spPr>
          <a:xfrm>
            <a:off x="428" y="0"/>
            <a:ext cx="12191144" cy="972829"/>
          </a:xfrm>
          <a:custGeom>
            <a:avLst/>
            <a:gdLst/>
            <a:ahLst/>
            <a:cxnLst/>
            <a:rect l="l" t="t" r="r" b="b"/>
            <a:pathLst>
              <a:path w="20104100" h="1445260" extrusionOk="0">
                <a:moveTo>
                  <a:pt x="0" y="1444982"/>
                </a:moveTo>
                <a:lnTo>
                  <a:pt x="20104099" y="1444982"/>
                </a:lnTo>
                <a:lnTo>
                  <a:pt x="20104099" y="0"/>
                </a:lnTo>
                <a:lnTo>
                  <a:pt x="0" y="0"/>
                </a:lnTo>
                <a:lnTo>
                  <a:pt x="0" y="1444982"/>
                </a:lnTo>
                <a:close/>
              </a:path>
            </a:pathLst>
          </a:custGeom>
          <a:solidFill>
            <a:srgbClr val="0076BB"/>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195" name="Google Shape;195;p4"/>
          <p:cNvSpPr txBox="1">
            <a:spLocks noGrp="1"/>
          </p:cNvSpPr>
          <p:nvPr>
            <p:ph type="title"/>
          </p:nvPr>
        </p:nvSpPr>
        <p:spPr>
          <a:xfrm>
            <a:off x="158502" y="148250"/>
            <a:ext cx="11798892" cy="681173"/>
          </a:xfrm>
          <a:prstGeom prst="rect">
            <a:avLst/>
          </a:prstGeom>
          <a:noFill/>
          <a:ln>
            <a:noFill/>
          </a:ln>
        </p:spPr>
        <p:txBody>
          <a:bodyPr spcFirstLastPara="1" wrap="square" lIns="0" tIns="9232" rIns="0" bIns="0" anchor="t" anchorCtr="0">
            <a:spAutoFit/>
          </a:bodyPr>
          <a:lstStyle/>
          <a:p>
            <a:pPr marL="7701"/>
            <a:r>
              <a:rPr lang="en-US" sz="2426" i="0"/>
              <a:t>Right-Sized    </a:t>
            </a:r>
            <a:r>
              <a:rPr lang="en-US" sz="1940" i="0"/>
              <a:t>A - 1-1/2” Headers / 1” Sub-Loops / 1” Drops  + Loop Layout</a:t>
            </a:r>
            <a:br>
              <a:rPr lang="en-US" sz="1940" i="0"/>
            </a:br>
            <a:r>
              <a:rPr lang="en-US" sz="1940" i="0"/>
              <a:t>                              B - 2-1/2” Headers / 1” Sub-Loops / 1” Drops + Loop Layout</a:t>
            </a:r>
            <a:endParaRPr sz="2426" i="0"/>
          </a:p>
        </p:txBody>
      </p:sp>
      <p:sp>
        <p:nvSpPr>
          <p:cNvPr id="196" name="Google Shape;196;p4"/>
          <p:cNvSpPr txBox="1"/>
          <p:nvPr/>
        </p:nvSpPr>
        <p:spPr>
          <a:xfrm>
            <a:off x="9804506" y="1311399"/>
            <a:ext cx="2152844" cy="4590157"/>
          </a:xfrm>
          <a:prstGeom prst="rect">
            <a:avLst/>
          </a:prstGeom>
          <a:noFill/>
          <a:ln>
            <a:noFill/>
          </a:ln>
        </p:spPr>
        <p:txBody>
          <a:bodyPr spcFirstLastPara="1" wrap="square" lIns="55440" tIns="27713" rIns="55440" bIns="27713" anchor="t" anchorCtr="0">
            <a:spAutoFit/>
          </a:bodyPr>
          <a:lstStyle/>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Two independent loop type systems</a:t>
            </a:r>
            <a:br>
              <a:rPr lang="en-US" sz="1455" b="1" kern="0">
                <a:solidFill>
                  <a:srgbClr val="000000"/>
                </a:solidFill>
                <a:latin typeface="Calibri"/>
                <a:ea typeface="Calibri"/>
                <a:cs typeface="Calibri"/>
                <a:sym typeface="Calibri"/>
              </a:rPr>
            </a:br>
            <a:endParaRPr sz="1455" b="1" kern="0">
              <a:solidFill>
                <a:srgbClr val="000000"/>
              </a:solidFill>
              <a:latin typeface="Calibri"/>
              <a:ea typeface="Calibri"/>
              <a:cs typeface="Calibri"/>
              <a:sym typeface="Calibri"/>
            </a:endParaRPr>
          </a:p>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Almost ZERO PSID to any given point</a:t>
            </a:r>
            <a:br>
              <a:rPr lang="en-US" sz="1455" b="1" kern="0">
                <a:solidFill>
                  <a:srgbClr val="000000"/>
                </a:solidFill>
                <a:latin typeface="Calibri"/>
                <a:ea typeface="Calibri"/>
                <a:cs typeface="Calibri"/>
                <a:sym typeface="Calibri"/>
              </a:rPr>
            </a:br>
            <a:endParaRPr sz="1455" b="1" kern="0">
              <a:solidFill>
                <a:srgbClr val="000000"/>
              </a:solidFill>
              <a:latin typeface="Calibri"/>
              <a:ea typeface="Calibri"/>
              <a:cs typeface="Calibri"/>
              <a:sym typeface="Calibri"/>
            </a:endParaRPr>
          </a:p>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Properly sized for each application</a:t>
            </a:r>
            <a:endParaRPr sz="1455" b="1" kern="0">
              <a:solidFill>
                <a:srgbClr val="000000"/>
              </a:solidFill>
              <a:latin typeface="Calibri"/>
              <a:ea typeface="Calibri"/>
              <a:cs typeface="Calibri"/>
              <a:sym typeface="Calibri"/>
            </a:endParaRPr>
          </a:p>
          <a:p>
            <a:pPr marL="277246" defTabSz="554492">
              <a:buClr>
                <a:srgbClr val="000000"/>
              </a:buClr>
            </a:pPr>
            <a:endParaRPr sz="1455" b="1" kern="0">
              <a:solidFill>
                <a:srgbClr val="000000"/>
              </a:solidFill>
              <a:latin typeface="Calibri"/>
              <a:ea typeface="Calibri"/>
              <a:cs typeface="Calibri"/>
              <a:sym typeface="Calibri"/>
            </a:endParaRPr>
          </a:p>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$8,200 over previous design</a:t>
            </a:r>
            <a:endParaRPr sz="1455" b="1" kern="0">
              <a:solidFill>
                <a:srgbClr val="000000"/>
              </a:solidFill>
              <a:latin typeface="Calibri"/>
              <a:ea typeface="Calibri"/>
              <a:cs typeface="Calibri"/>
              <a:sym typeface="Calibri"/>
            </a:endParaRPr>
          </a:p>
          <a:p>
            <a:pPr marL="277246" defTabSz="554492">
              <a:buClr>
                <a:srgbClr val="000000"/>
              </a:buClr>
            </a:pPr>
            <a:endParaRPr sz="1455" b="1" kern="0">
              <a:solidFill>
                <a:srgbClr val="000000"/>
              </a:solidFill>
              <a:latin typeface="Calibri"/>
              <a:ea typeface="Calibri"/>
              <a:cs typeface="Calibri"/>
              <a:sym typeface="Calibri"/>
            </a:endParaRPr>
          </a:p>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ROI = 1.4 years (24/7)</a:t>
            </a:r>
            <a:br>
              <a:rPr lang="en-US" sz="1455" b="1" kern="0">
                <a:solidFill>
                  <a:srgbClr val="000000"/>
                </a:solidFill>
                <a:latin typeface="Calibri"/>
                <a:ea typeface="Calibri"/>
                <a:cs typeface="Calibri"/>
                <a:sym typeface="Calibri"/>
              </a:rPr>
            </a:br>
            <a:endParaRPr sz="1455" b="1" kern="0">
              <a:solidFill>
                <a:srgbClr val="000000"/>
              </a:solidFill>
              <a:latin typeface="Calibri"/>
              <a:ea typeface="Calibri"/>
              <a:cs typeface="Calibri"/>
              <a:sym typeface="Calibri"/>
            </a:endParaRPr>
          </a:p>
          <a:p>
            <a:pPr defTabSz="554492">
              <a:buClr>
                <a:srgbClr val="000000"/>
              </a:buClr>
            </a:pPr>
            <a:r>
              <a:rPr lang="en-US" sz="1819" b="1" kern="0">
                <a:solidFill>
                  <a:srgbClr val="000000"/>
                </a:solidFill>
                <a:latin typeface="Calibri"/>
                <a:ea typeface="Calibri"/>
                <a:cs typeface="Calibri"/>
                <a:sym typeface="Calibri"/>
              </a:rPr>
              <a:t>Installed Cost</a:t>
            </a:r>
            <a:endParaRPr sz="1455" b="1" kern="0">
              <a:solidFill>
                <a:srgbClr val="000000"/>
              </a:solidFill>
              <a:latin typeface="Calibri"/>
              <a:ea typeface="Calibri"/>
              <a:cs typeface="Calibri"/>
              <a:sym typeface="Calibri"/>
            </a:endParaRPr>
          </a:p>
          <a:p>
            <a:pPr defTabSz="554492">
              <a:buClr>
                <a:srgbClr val="000000"/>
              </a:buClr>
            </a:pPr>
            <a:r>
              <a:rPr lang="en-US" sz="1455" b="1" kern="0">
                <a:solidFill>
                  <a:srgbClr val="000000"/>
                </a:solidFill>
                <a:latin typeface="Calibri"/>
                <a:ea typeface="Calibri"/>
                <a:cs typeface="Calibri"/>
                <a:sym typeface="Calibri"/>
              </a:rPr>
              <a:t>Pipe &amp; Fittings	 $36,000</a:t>
            </a:r>
            <a:endParaRPr sz="1455" b="1" kern="0">
              <a:solidFill>
                <a:srgbClr val="000000"/>
              </a:solidFill>
              <a:latin typeface="Calibri"/>
              <a:ea typeface="Calibri"/>
              <a:cs typeface="Calibri"/>
              <a:sym typeface="Calibri"/>
            </a:endParaRPr>
          </a:p>
          <a:p>
            <a:pPr defTabSz="554492">
              <a:buClr>
                <a:srgbClr val="000000"/>
              </a:buClr>
            </a:pPr>
            <a:r>
              <a:rPr lang="en-US" sz="1455" b="1" kern="0">
                <a:solidFill>
                  <a:srgbClr val="000000"/>
                </a:solidFill>
                <a:latin typeface="Calibri"/>
                <a:ea typeface="Calibri"/>
                <a:cs typeface="Calibri"/>
                <a:sym typeface="Calibri"/>
              </a:rPr>
              <a:t>Labor $15,600</a:t>
            </a:r>
            <a:endParaRPr sz="1455" b="1" kern="0">
              <a:solidFill>
                <a:srgbClr val="000000"/>
              </a:solidFill>
              <a:latin typeface="Calibri"/>
              <a:ea typeface="Calibri"/>
              <a:cs typeface="Calibri"/>
              <a:sym typeface="Calibri"/>
            </a:endParaRPr>
          </a:p>
          <a:p>
            <a:pPr defTabSz="554492">
              <a:buClr>
                <a:srgbClr val="000000"/>
              </a:buClr>
            </a:pPr>
            <a:r>
              <a:rPr lang="en-US" sz="1455" b="1" kern="0">
                <a:solidFill>
                  <a:srgbClr val="FF0000"/>
                </a:solidFill>
                <a:latin typeface="Calibri"/>
                <a:ea typeface="Calibri"/>
                <a:cs typeface="Calibri"/>
                <a:sym typeface="Calibri"/>
              </a:rPr>
              <a:t>Total Cost $51,600</a:t>
            </a:r>
            <a:endParaRPr sz="1455" b="1" kern="0">
              <a:solidFill>
                <a:srgbClr val="FF0000"/>
              </a:solidFill>
              <a:latin typeface="Calibri"/>
              <a:ea typeface="Calibri"/>
              <a:cs typeface="Calibri"/>
              <a:sym typeface="Calibri"/>
            </a:endParaRPr>
          </a:p>
          <a:p>
            <a:pPr defTabSz="554492">
              <a:buClr>
                <a:srgbClr val="000000"/>
              </a:buClr>
            </a:pPr>
            <a:endParaRPr sz="1455" b="1" kern="0">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200"/>
        <p:cNvGrpSpPr/>
        <p:nvPr/>
      </p:nvGrpSpPr>
      <p:grpSpPr>
        <a:xfrm>
          <a:off x="0" y="0"/>
          <a:ext cx="0" cy="0"/>
          <a:chOff x="0" y="0"/>
          <a:chExt cx="0" cy="0"/>
        </a:xfrm>
      </p:grpSpPr>
      <p:grpSp>
        <p:nvGrpSpPr>
          <p:cNvPr id="201" name="Google Shape;201;g114446240f9_1_95"/>
          <p:cNvGrpSpPr/>
          <p:nvPr/>
        </p:nvGrpSpPr>
        <p:grpSpPr>
          <a:xfrm>
            <a:off x="428" y="6032076"/>
            <a:ext cx="11443291" cy="765185"/>
            <a:chOff x="0" y="9947340"/>
            <a:chExt cx="18870835" cy="1261846"/>
          </a:xfrm>
        </p:grpSpPr>
        <p:pic>
          <p:nvPicPr>
            <p:cNvPr id="202" name="Google Shape;202;g114446240f9_1_95"/>
            <p:cNvPicPr preferRelativeResize="0"/>
            <p:nvPr/>
          </p:nvPicPr>
          <p:blipFill rotWithShape="1">
            <a:blip r:embed="rId3">
              <a:alphaModFix/>
            </a:blip>
            <a:srcRect/>
            <a:stretch/>
          </p:blipFill>
          <p:spPr>
            <a:xfrm>
              <a:off x="1488415" y="10121576"/>
              <a:ext cx="17382420" cy="938568"/>
            </a:xfrm>
            <a:prstGeom prst="rect">
              <a:avLst/>
            </a:prstGeom>
            <a:noFill/>
            <a:ln>
              <a:noFill/>
            </a:ln>
          </p:spPr>
        </p:pic>
        <p:sp>
          <p:nvSpPr>
            <p:cNvPr id="203" name="Google Shape;203;g114446240f9_1_95"/>
            <p:cNvSpPr/>
            <p:nvPr/>
          </p:nvSpPr>
          <p:spPr>
            <a:xfrm>
              <a:off x="0" y="10076236"/>
              <a:ext cx="542925" cy="1009650"/>
            </a:xfrm>
            <a:custGeom>
              <a:avLst/>
              <a:gdLst/>
              <a:ahLst/>
              <a:cxnLst/>
              <a:rect l="l" t="t" r="r" b="b"/>
              <a:pathLst>
                <a:path w="542925" h="1009650" extrusionOk="0">
                  <a:moveTo>
                    <a:pt x="542671" y="666508"/>
                  </a:moveTo>
                  <a:lnTo>
                    <a:pt x="0" y="666508"/>
                  </a:lnTo>
                  <a:lnTo>
                    <a:pt x="0" y="1009040"/>
                  </a:lnTo>
                  <a:lnTo>
                    <a:pt x="542671" y="1009040"/>
                  </a:lnTo>
                  <a:lnTo>
                    <a:pt x="542671" y="666508"/>
                  </a:lnTo>
                  <a:close/>
                </a:path>
                <a:path w="542925" h="1009650" extrusionOk="0">
                  <a:moveTo>
                    <a:pt x="542671" y="0"/>
                  </a:moveTo>
                  <a:lnTo>
                    <a:pt x="0" y="0"/>
                  </a:lnTo>
                  <a:lnTo>
                    <a:pt x="0" y="162344"/>
                  </a:lnTo>
                  <a:lnTo>
                    <a:pt x="542671" y="162344"/>
                  </a:lnTo>
                  <a:lnTo>
                    <a:pt x="542671" y="0"/>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04" name="Google Shape;204;g114446240f9_1_95"/>
            <p:cNvSpPr/>
            <p:nvPr/>
          </p:nvSpPr>
          <p:spPr>
            <a:xfrm>
              <a:off x="0" y="10238578"/>
              <a:ext cx="560070" cy="504190"/>
            </a:xfrm>
            <a:custGeom>
              <a:avLst/>
              <a:gdLst/>
              <a:ahLst/>
              <a:cxnLst/>
              <a:rect l="l" t="t" r="r" b="b"/>
              <a:pathLst>
                <a:path w="560070" h="504190" extrusionOk="0">
                  <a:moveTo>
                    <a:pt x="559490" y="0"/>
                  </a:moveTo>
                  <a:lnTo>
                    <a:pt x="0" y="0"/>
                  </a:lnTo>
                  <a:lnTo>
                    <a:pt x="0" y="504162"/>
                  </a:lnTo>
                  <a:lnTo>
                    <a:pt x="559490" y="504162"/>
                  </a:lnTo>
                  <a:lnTo>
                    <a:pt x="559490" y="0"/>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205" name="Google Shape;205;g114446240f9_1_95"/>
            <p:cNvPicPr preferRelativeResize="0"/>
            <p:nvPr/>
          </p:nvPicPr>
          <p:blipFill rotWithShape="1">
            <a:blip r:embed="rId4">
              <a:alphaModFix/>
            </a:blip>
            <a:srcRect/>
            <a:stretch/>
          </p:blipFill>
          <p:spPr>
            <a:xfrm>
              <a:off x="1218968" y="10001297"/>
              <a:ext cx="270295" cy="1162927"/>
            </a:xfrm>
            <a:prstGeom prst="rect">
              <a:avLst/>
            </a:prstGeom>
            <a:noFill/>
            <a:ln>
              <a:noFill/>
            </a:ln>
          </p:spPr>
        </p:pic>
        <p:sp>
          <p:nvSpPr>
            <p:cNvPr id="206" name="Google Shape;206;g114446240f9_1_95"/>
            <p:cNvSpPr/>
            <p:nvPr/>
          </p:nvSpPr>
          <p:spPr>
            <a:xfrm>
              <a:off x="1218970" y="10238586"/>
              <a:ext cx="270509" cy="697865"/>
            </a:xfrm>
            <a:custGeom>
              <a:avLst/>
              <a:gdLst/>
              <a:ahLst/>
              <a:cxnLst/>
              <a:rect l="l" t="t" r="r" b="b"/>
              <a:pathLst>
                <a:path w="270509" h="697865" extrusionOk="0">
                  <a:moveTo>
                    <a:pt x="238882" y="0"/>
                  </a:moveTo>
                  <a:lnTo>
                    <a:pt x="31412" y="0"/>
                  </a:lnTo>
                  <a:lnTo>
                    <a:pt x="23500" y="42084"/>
                  </a:lnTo>
                  <a:lnTo>
                    <a:pt x="16612" y="87214"/>
                  </a:lnTo>
                  <a:lnTo>
                    <a:pt x="10819" y="135107"/>
                  </a:lnTo>
                  <a:lnTo>
                    <a:pt x="6191" y="185484"/>
                  </a:lnTo>
                  <a:lnTo>
                    <a:pt x="2798" y="238062"/>
                  </a:lnTo>
                  <a:lnTo>
                    <a:pt x="711" y="292561"/>
                  </a:lnTo>
                  <a:lnTo>
                    <a:pt x="0" y="348701"/>
                  </a:lnTo>
                  <a:lnTo>
                    <a:pt x="711" y="404848"/>
                  </a:lnTo>
                  <a:lnTo>
                    <a:pt x="2798" y="459351"/>
                  </a:lnTo>
                  <a:lnTo>
                    <a:pt x="6191" y="511932"/>
                  </a:lnTo>
                  <a:lnTo>
                    <a:pt x="10819" y="562310"/>
                  </a:lnTo>
                  <a:lnTo>
                    <a:pt x="16612" y="610204"/>
                  </a:lnTo>
                  <a:lnTo>
                    <a:pt x="23500" y="655335"/>
                  </a:lnTo>
                  <a:lnTo>
                    <a:pt x="31412" y="697423"/>
                  </a:lnTo>
                  <a:lnTo>
                    <a:pt x="238882" y="697423"/>
                  </a:lnTo>
                  <a:lnTo>
                    <a:pt x="246794" y="655335"/>
                  </a:lnTo>
                  <a:lnTo>
                    <a:pt x="253680" y="610204"/>
                  </a:lnTo>
                  <a:lnTo>
                    <a:pt x="259471" y="562310"/>
                  </a:lnTo>
                  <a:lnTo>
                    <a:pt x="264097" y="511932"/>
                  </a:lnTo>
                  <a:lnTo>
                    <a:pt x="267488" y="459351"/>
                  </a:lnTo>
                  <a:lnTo>
                    <a:pt x="269574" y="404848"/>
                  </a:lnTo>
                  <a:lnTo>
                    <a:pt x="270284" y="348701"/>
                  </a:lnTo>
                  <a:lnTo>
                    <a:pt x="269574" y="292561"/>
                  </a:lnTo>
                  <a:lnTo>
                    <a:pt x="267488" y="238062"/>
                  </a:lnTo>
                  <a:lnTo>
                    <a:pt x="264097" y="185484"/>
                  </a:lnTo>
                  <a:lnTo>
                    <a:pt x="259471" y="135107"/>
                  </a:lnTo>
                  <a:lnTo>
                    <a:pt x="253680" y="87214"/>
                  </a:lnTo>
                  <a:lnTo>
                    <a:pt x="246794" y="42084"/>
                  </a:lnTo>
                  <a:lnTo>
                    <a:pt x="23888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07" name="Google Shape;207;g114446240f9_1_95"/>
            <p:cNvSpPr/>
            <p:nvPr/>
          </p:nvSpPr>
          <p:spPr>
            <a:xfrm>
              <a:off x="1218970" y="10936010"/>
              <a:ext cx="270509" cy="250190"/>
            </a:xfrm>
            <a:custGeom>
              <a:avLst/>
              <a:gdLst/>
              <a:ahLst/>
              <a:cxnLst/>
              <a:rect l="l" t="t" r="r" b="b"/>
              <a:pathLst>
                <a:path w="270509" h="250190" extrusionOk="0">
                  <a:moveTo>
                    <a:pt x="238882" y="0"/>
                  </a:moveTo>
                  <a:lnTo>
                    <a:pt x="31412" y="0"/>
                  </a:lnTo>
                  <a:lnTo>
                    <a:pt x="18235" y="27142"/>
                  </a:lnTo>
                  <a:lnTo>
                    <a:pt x="8355" y="57400"/>
                  </a:lnTo>
                  <a:lnTo>
                    <a:pt x="2151" y="90231"/>
                  </a:lnTo>
                  <a:lnTo>
                    <a:pt x="0" y="125095"/>
                  </a:lnTo>
                  <a:lnTo>
                    <a:pt x="2151" y="159959"/>
                  </a:lnTo>
                  <a:lnTo>
                    <a:pt x="8355" y="192791"/>
                  </a:lnTo>
                  <a:lnTo>
                    <a:pt x="18235" y="223048"/>
                  </a:lnTo>
                  <a:lnTo>
                    <a:pt x="31412" y="250191"/>
                  </a:lnTo>
                  <a:lnTo>
                    <a:pt x="238882" y="250191"/>
                  </a:lnTo>
                  <a:lnTo>
                    <a:pt x="252058" y="223048"/>
                  </a:lnTo>
                  <a:lnTo>
                    <a:pt x="261934" y="192791"/>
                  </a:lnTo>
                  <a:lnTo>
                    <a:pt x="268134" y="159959"/>
                  </a:lnTo>
                  <a:lnTo>
                    <a:pt x="270284" y="125095"/>
                  </a:lnTo>
                  <a:lnTo>
                    <a:pt x="268134" y="90231"/>
                  </a:lnTo>
                  <a:lnTo>
                    <a:pt x="261934" y="57400"/>
                  </a:lnTo>
                  <a:lnTo>
                    <a:pt x="252058" y="27142"/>
                  </a:lnTo>
                  <a:lnTo>
                    <a:pt x="23888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08" name="Google Shape;208;g114446240f9_1_95"/>
            <p:cNvSpPr/>
            <p:nvPr/>
          </p:nvSpPr>
          <p:spPr>
            <a:xfrm>
              <a:off x="1218970" y="9979314"/>
              <a:ext cx="270509" cy="259715"/>
            </a:xfrm>
            <a:custGeom>
              <a:avLst/>
              <a:gdLst/>
              <a:ahLst/>
              <a:cxnLst/>
              <a:rect l="l" t="t" r="r" b="b"/>
              <a:pathLst>
                <a:path w="270509" h="259715" extrusionOk="0">
                  <a:moveTo>
                    <a:pt x="238882" y="0"/>
                  </a:moveTo>
                  <a:lnTo>
                    <a:pt x="31412" y="0"/>
                  </a:lnTo>
                  <a:lnTo>
                    <a:pt x="18235" y="28129"/>
                  </a:lnTo>
                  <a:lnTo>
                    <a:pt x="8355" y="59483"/>
                  </a:lnTo>
                  <a:lnTo>
                    <a:pt x="2151" y="93506"/>
                  </a:lnTo>
                  <a:lnTo>
                    <a:pt x="0" y="129640"/>
                  </a:lnTo>
                  <a:lnTo>
                    <a:pt x="2151" y="165767"/>
                  </a:lnTo>
                  <a:lnTo>
                    <a:pt x="8355" y="199787"/>
                  </a:lnTo>
                  <a:lnTo>
                    <a:pt x="18235" y="231140"/>
                  </a:lnTo>
                  <a:lnTo>
                    <a:pt x="31412" y="259269"/>
                  </a:lnTo>
                  <a:lnTo>
                    <a:pt x="238882" y="259269"/>
                  </a:lnTo>
                  <a:lnTo>
                    <a:pt x="252058" y="231140"/>
                  </a:lnTo>
                  <a:lnTo>
                    <a:pt x="261934" y="199787"/>
                  </a:lnTo>
                  <a:lnTo>
                    <a:pt x="268134" y="165767"/>
                  </a:lnTo>
                  <a:lnTo>
                    <a:pt x="270284" y="129640"/>
                  </a:lnTo>
                  <a:lnTo>
                    <a:pt x="268134" y="93506"/>
                  </a:lnTo>
                  <a:lnTo>
                    <a:pt x="261934" y="59483"/>
                  </a:lnTo>
                  <a:lnTo>
                    <a:pt x="252058" y="28129"/>
                  </a:lnTo>
                  <a:lnTo>
                    <a:pt x="23888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209" name="Google Shape;209;g114446240f9_1_95"/>
            <p:cNvPicPr preferRelativeResize="0"/>
            <p:nvPr/>
          </p:nvPicPr>
          <p:blipFill rotWithShape="1">
            <a:blip r:embed="rId5">
              <a:alphaModFix/>
            </a:blip>
            <a:srcRect/>
            <a:stretch/>
          </p:blipFill>
          <p:spPr>
            <a:xfrm>
              <a:off x="885931" y="9947340"/>
              <a:ext cx="333036" cy="1261846"/>
            </a:xfrm>
            <a:prstGeom prst="rect">
              <a:avLst/>
            </a:prstGeom>
            <a:noFill/>
            <a:ln>
              <a:noFill/>
            </a:ln>
          </p:spPr>
        </p:pic>
        <p:pic>
          <p:nvPicPr>
            <p:cNvPr id="210" name="Google Shape;210;g114446240f9_1_95"/>
            <p:cNvPicPr preferRelativeResize="0"/>
            <p:nvPr/>
          </p:nvPicPr>
          <p:blipFill rotWithShape="1">
            <a:blip r:embed="rId6">
              <a:alphaModFix/>
            </a:blip>
            <a:srcRect/>
            <a:stretch/>
          </p:blipFill>
          <p:spPr>
            <a:xfrm>
              <a:off x="609887" y="9989308"/>
              <a:ext cx="278734" cy="1174917"/>
            </a:xfrm>
            <a:prstGeom prst="rect">
              <a:avLst/>
            </a:prstGeom>
            <a:noFill/>
            <a:ln>
              <a:noFill/>
            </a:ln>
          </p:spPr>
        </p:pic>
      </p:grpSp>
      <p:pic>
        <p:nvPicPr>
          <p:cNvPr id="211" name="Google Shape;211;g114446240f9_1_95"/>
          <p:cNvPicPr preferRelativeResize="0"/>
          <p:nvPr/>
        </p:nvPicPr>
        <p:blipFill rotWithShape="1">
          <a:blip r:embed="rId7">
            <a:alphaModFix/>
          </a:blip>
          <a:srcRect/>
          <a:stretch/>
        </p:blipFill>
        <p:spPr>
          <a:xfrm>
            <a:off x="328281" y="6057519"/>
            <a:ext cx="43621" cy="712477"/>
          </a:xfrm>
          <a:prstGeom prst="rect">
            <a:avLst/>
          </a:prstGeom>
          <a:noFill/>
          <a:ln>
            <a:noFill/>
          </a:ln>
        </p:spPr>
      </p:pic>
      <p:pic>
        <p:nvPicPr>
          <p:cNvPr id="212" name="Google Shape;212;g114446240f9_1_95"/>
          <p:cNvPicPr preferRelativeResize="0"/>
          <p:nvPr/>
        </p:nvPicPr>
        <p:blipFill rotWithShape="1">
          <a:blip r:embed="rId8">
            <a:alphaModFix/>
          </a:blip>
          <a:srcRect/>
          <a:stretch/>
        </p:blipFill>
        <p:spPr>
          <a:xfrm>
            <a:off x="658000" y="6102690"/>
            <a:ext cx="73401" cy="100805"/>
          </a:xfrm>
          <a:prstGeom prst="rect">
            <a:avLst/>
          </a:prstGeom>
          <a:noFill/>
          <a:ln>
            <a:noFill/>
          </a:ln>
        </p:spPr>
      </p:pic>
      <p:pic>
        <p:nvPicPr>
          <p:cNvPr id="213" name="Google Shape;213;g114446240f9_1_95"/>
          <p:cNvPicPr preferRelativeResize="0"/>
          <p:nvPr/>
        </p:nvPicPr>
        <p:blipFill rotWithShape="1">
          <a:blip r:embed="rId9">
            <a:alphaModFix/>
          </a:blip>
          <a:srcRect/>
          <a:stretch/>
        </p:blipFill>
        <p:spPr>
          <a:xfrm>
            <a:off x="658000" y="6597269"/>
            <a:ext cx="73401" cy="100812"/>
          </a:xfrm>
          <a:prstGeom prst="rect">
            <a:avLst/>
          </a:prstGeom>
          <a:noFill/>
          <a:ln>
            <a:noFill/>
          </a:ln>
        </p:spPr>
      </p:pic>
      <p:sp>
        <p:nvSpPr>
          <p:cNvPr id="214" name="Google Shape;214;g114446240f9_1_95"/>
          <p:cNvSpPr/>
          <p:nvPr/>
        </p:nvSpPr>
        <p:spPr>
          <a:xfrm>
            <a:off x="11957395" y="6514408"/>
            <a:ext cx="234504" cy="207935"/>
          </a:xfrm>
          <a:custGeom>
            <a:avLst/>
            <a:gdLst/>
            <a:ahLst/>
            <a:cxnLst/>
            <a:rect l="l" t="t" r="r" b="b"/>
            <a:pathLst>
              <a:path w="386715" h="342900" extrusionOk="0">
                <a:moveTo>
                  <a:pt x="0" y="342534"/>
                </a:moveTo>
                <a:lnTo>
                  <a:pt x="386176" y="342534"/>
                </a:lnTo>
                <a:lnTo>
                  <a:pt x="386176" y="0"/>
                </a:lnTo>
                <a:lnTo>
                  <a:pt x="0" y="0"/>
                </a:lnTo>
                <a:lnTo>
                  <a:pt x="0" y="342534"/>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nvGrpSpPr>
          <p:cNvPr id="215" name="Google Shape;215;g114446240f9_1_95"/>
          <p:cNvGrpSpPr/>
          <p:nvPr/>
        </p:nvGrpSpPr>
        <p:grpSpPr>
          <a:xfrm>
            <a:off x="11947203" y="6110226"/>
            <a:ext cx="244695" cy="404198"/>
            <a:chOff x="19701116" y="10076216"/>
            <a:chExt cx="403521" cy="666552"/>
          </a:xfrm>
        </p:grpSpPr>
        <p:sp>
          <p:nvSpPr>
            <p:cNvPr id="216" name="Google Shape;216;g114446240f9_1_95"/>
            <p:cNvSpPr/>
            <p:nvPr/>
          </p:nvSpPr>
          <p:spPr>
            <a:xfrm>
              <a:off x="19717922" y="10076216"/>
              <a:ext cx="386715" cy="162559"/>
            </a:xfrm>
            <a:custGeom>
              <a:avLst/>
              <a:gdLst/>
              <a:ahLst/>
              <a:cxnLst/>
              <a:rect l="l" t="t" r="r" b="b"/>
              <a:pathLst>
                <a:path w="386715" h="162559" extrusionOk="0">
                  <a:moveTo>
                    <a:pt x="0" y="162361"/>
                  </a:moveTo>
                  <a:lnTo>
                    <a:pt x="386176" y="162361"/>
                  </a:lnTo>
                  <a:lnTo>
                    <a:pt x="386176" y="0"/>
                  </a:lnTo>
                  <a:lnTo>
                    <a:pt x="0" y="0"/>
                  </a:lnTo>
                  <a:lnTo>
                    <a:pt x="0" y="162361"/>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17" name="Google Shape;217;g114446240f9_1_95"/>
            <p:cNvSpPr/>
            <p:nvPr/>
          </p:nvSpPr>
          <p:spPr>
            <a:xfrm>
              <a:off x="19701116" y="10238578"/>
              <a:ext cx="403225" cy="504190"/>
            </a:xfrm>
            <a:custGeom>
              <a:avLst/>
              <a:gdLst/>
              <a:ahLst/>
              <a:cxnLst/>
              <a:rect l="l" t="t" r="r" b="b"/>
              <a:pathLst>
                <a:path w="403225" h="504190" extrusionOk="0">
                  <a:moveTo>
                    <a:pt x="0" y="504162"/>
                  </a:moveTo>
                  <a:lnTo>
                    <a:pt x="402982" y="504162"/>
                  </a:lnTo>
                  <a:lnTo>
                    <a:pt x="402982" y="0"/>
                  </a:lnTo>
                  <a:lnTo>
                    <a:pt x="0" y="0"/>
                  </a:lnTo>
                  <a:lnTo>
                    <a:pt x="0" y="504162"/>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grpSp>
        <p:nvGrpSpPr>
          <p:cNvPr id="218" name="Google Shape;218;g114446240f9_1_95"/>
          <p:cNvGrpSpPr/>
          <p:nvPr/>
        </p:nvGrpSpPr>
        <p:grpSpPr>
          <a:xfrm>
            <a:off x="11383382" y="6032076"/>
            <a:ext cx="575237" cy="765185"/>
            <a:chOff x="18771334" y="9947340"/>
            <a:chExt cx="948608" cy="1261846"/>
          </a:xfrm>
        </p:grpSpPr>
        <p:pic>
          <p:nvPicPr>
            <p:cNvPr id="219" name="Google Shape;219;g114446240f9_1_95"/>
            <p:cNvPicPr preferRelativeResize="0"/>
            <p:nvPr/>
          </p:nvPicPr>
          <p:blipFill rotWithShape="1">
            <a:blip r:embed="rId10">
              <a:alphaModFix/>
            </a:blip>
            <a:srcRect/>
            <a:stretch/>
          </p:blipFill>
          <p:spPr>
            <a:xfrm>
              <a:off x="18771334" y="10001297"/>
              <a:ext cx="270284" cy="1162927"/>
            </a:xfrm>
            <a:prstGeom prst="rect">
              <a:avLst/>
            </a:prstGeom>
            <a:noFill/>
            <a:ln>
              <a:noFill/>
            </a:ln>
          </p:spPr>
        </p:pic>
        <p:sp>
          <p:nvSpPr>
            <p:cNvPr id="220" name="Google Shape;220;g114446240f9_1_95"/>
            <p:cNvSpPr/>
            <p:nvPr/>
          </p:nvSpPr>
          <p:spPr>
            <a:xfrm>
              <a:off x="18771342" y="10238586"/>
              <a:ext cx="270509" cy="697865"/>
            </a:xfrm>
            <a:custGeom>
              <a:avLst/>
              <a:gdLst/>
              <a:ahLst/>
              <a:cxnLst/>
              <a:rect l="l" t="t" r="r" b="b"/>
              <a:pathLst>
                <a:path w="270509" h="697865" extrusionOk="0">
                  <a:moveTo>
                    <a:pt x="238872" y="0"/>
                  </a:moveTo>
                  <a:lnTo>
                    <a:pt x="31402" y="0"/>
                  </a:lnTo>
                  <a:lnTo>
                    <a:pt x="23490" y="42084"/>
                  </a:lnTo>
                  <a:lnTo>
                    <a:pt x="16604" y="87214"/>
                  </a:lnTo>
                  <a:lnTo>
                    <a:pt x="10813" y="135107"/>
                  </a:lnTo>
                  <a:lnTo>
                    <a:pt x="6187" y="185484"/>
                  </a:lnTo>
                  <a:lnTo>
                    <a:pt x="2796" y="238062"/>
                  </a:lnTo>
                  <a:lnTo>
                    <a:pt x="710" y="292561"/>
                  </a:lnTo>
                  <a:lnTo>
                    <a:pt x="0" y="348701"/>
                  </a:lnTo>
                  <a:lnTo>
                    <a:pt x="710" y="404848"/>
                  </a:lnTo>
                  <a:lnTo>
                    <a:pt x="2796" y="459351"/>
                  </a:lnTo>
                  <a:lnTo>
                    <a:pt x="6187" y="511932"/>
                  </a:lnTo>
                  <a:lnTo>
                    <a:pt x="10813" y="562310"/>
                  </a:lnTo>
                  <a:lnTo>
                    <a:pt x="16604" y="610204"/>
                  </a:lnTo>
                  <a:lnTo>
                    <a:pt x="23490" y="655335"/>
                  </a:lnTo>
                  <a:lnTo>
                    <a:pt x="31402" y="697423"/>
                  </a:lnTo>
                  <a:lnTo>
                    <a:pt x="238872" y="697423"/>
                  </a:lnTo>
                  <a:lnTo>
                    <a:pt x="246784" y="655335"/>
                  </a:lnTo>
                  <a:lnTo>
                    <a:pt x="253671" y="610204"/>
                  </a:lnTo>
                  <a:lnTo>
                    <a:pt x="259465" y="562310"/>
                  </a:lnTo>
                  <a:lnTo>
                    <a:pt x="264093" y="511932"/>
                  </a:lnTo>
                  <a:lnTo>
                    <a:pt x="267486" y="459351"/>
                  </a:lnTo>
                  <a:lnTo>
                    <a:pt x="269573" y="404848"/>
                  </a:lnTo>
                  <a:lnTo>
                    <a:pt x="270284" y="348701"/>
                  </a:lnTo>
                  <a:lnTo>
                    <a:pt x="269573" y="292561"/>
                  </a:lnTo>
                  <a:lnTo>
                    <a:pt x="267486" y="238062"/>
                  </a:lnTo>
                  <a:lnTo>
                    <a:pt x="264093" y="185484"/>
                  </a:lnTo>
                  <a:lnTo>
                    <a:pt x="259465" y="135107"/>
                  </a:lnTo>
                  <a:lnTo>
                    <a:pt x="253671" y="87214"/>
                  </a:lnTo>
                  <a:lnTo>
                    <a:pt x="246784" y="42084"/>
                  </a:lnTo>
                  <a:lnTo>
                    <a:pt x="23887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21" name="Google Shape;221;g114446240f9_1_95"/>
            <p:cNvSpPr/>
            <p:nvPr/>
          </p:nvSpPr>
          <p:spPr>
            <a:xfrm>
              <a:off x="18771342" y="10936010"/>
              <a:ext cx="270509" cy="250190"/>
            </a:xfrm>
            <a:custGeom>
              <a:avLst/>
              <a:gdLst/>
              <a:ahLst/>
              <a:cxnLst/>
              <a:rect l="l" t="t" r="r" b="b"/>
              <a:pathLst>
                <a:path w="270509" h="250190" extrusionOk="0">
                  <a:moveTo>
                    <a:pt x="238872" y="0"/>
                  </a:moveTo>
                  <a:lnTo>
                    <a:pt x="31402" y="0"/>
                  </a:lnTo>
                  <a:lnTo>
                    <a:pt x="18226" y="27142"/>
                  </a:lnTo>
                  <a:lnTo>
                    <a:pt x="8350" y="57400"/>
                  </a:lnTo>
                  <a:lnTo>
                    <a:pt x="2150" y="90231"/>
                  </a:lnTo>
                  <a:lnTo>
                    <a:pt x="0" y="125095"/>
                  </a:lnTo>
                  <a:lnTo>
                    <a:pt x="2150" y="159959"/>
                  </a:lnTo>
                  <a:lnTo>
                    <a:pt x="8350" y="192791"/>
                  </a:lnTo>
                  <a:lnTo>
                    <a:pt x="18226" y="223048"/>
                  </a:lnTo>
                  <a:lnTo>
                    <a:pt x="31402" y="250191"/>
                  </a:lnTo>
                  <a:lnTo>
                    <a:pt x="238872" y="250191"/>
                  </a:lnTo>
                  <a:lnTo>
                    <a:pt x="252049" y="223048"/>
                  </a:lnTo>
                  <a:lnTo>
                    <a:pt x="261929" y="192791"/>
                  </a:lnTo>
                  <a:lnTo>
                    <a:pt x="268133" y="159959"/>
                  </a:lnTo>
                  <a:lnTo>
                    <a:pt x="270284" y="125095"/>
                  </a:lnTo>
                  <a:lnTo>
                    <a:pt x="268133" y="90231"/>
                  </a:lnTo>
                  <a:lnTo>
                    <a:pt x="261929" y="57400"/>
                  </a:lnTo>
                  <a:lnTo>
                    <a:pt x="252049" y="27142"/>
                  </a:lnTo>
                  <a:lnTo>
                    <a:pt x="23887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22" name="Google Shape;222;g114446240f9_1_95"/>
            <p:cNvSpPr/>
            <p:nvPr/>
          </p:nvSpPr>
          <p:spPr>
            <a:xfrm>
              <a:off x="18771342" y="9979313"/>
              <a:ext cx="270509" cy="259715"/>
            </a:xfrm>
            <a:custGeom>
              <a:avLst/>
              <a:gdLst/>
              <a:ahLst/>
              <a:cxnLst/>
              <a:rect l="l" t="t" r="r" b="b"/>
              <a:pathLst>
                <a:path w="270509" h="259715" extrusionOk="0">
                  <a:moveTo>
                    <a:pt x="238872" y="0"/>
                  </a:moveTo>
                  <a:lnTo>
                    <a:pt x="31402" y="0"/>
                  </a:lnTo>
                  <a:lnTo>
                    <a:pt x="18226" y="28129"/>
                  </a:lnTo>
                  <a:lnTo>
                    <a:pt x="8350" y="59483"/>
                  </a:lnTo>
                  <a:lnTo>
                    <a:pt x="2150" y="93506"/>
                  </a:lnTo>
                  <a:lnTo>
                    <a:pt x="0" y="129640"/>
                  </a:lnTo>
                  <a:lnTo>
                    <a:pt x="2150" y="165767"/>
                  </a:lnTo>
                  <a:lnTo>
                    <a:pt x="8350" y="199787"/>
                  </a:lnTo>
                  <a:lnTo>
                    <a:pt x="18226" y="231140"/>
                  </a:lnTo>
                  <a:lnTo>
                    <a:pt x="31402" y="259269"/>
                  </a:lnTo>
                  <a:lnTo>
                    <a:pt x="238872" y="259269"/>
                  </a:lnTo>
                  <a:lnTo>
                    <a:pt x="252049" y="231140"/>
                  </a:lnTo>
                  <a:lnTo>
                    <a:pt x="261929" y="199787"/>
                  </a:lnTo>
                  <a:lnTo>
                    <a:pt x="268133" y="165767"/>
                  </a:lnTo>
                  <a:lnTo>
                    <a:pt x="270284" y="129640"/>
                  </a:lnTo>
                  <a:lnTo>
                    <a:pt x="268133" y="93506"/>
                  </a:lnTo>
                  <a:lnTo>
                    <a:pt x="261929" y="59483"/>
                  </a:lnTo>
                  <a:lnTo>
                    <a:pt x="252049" y="28129"/>
                  </a:lnTo>
                  <a:lnTo>
                    <a:pt x="23887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223" name="Google Shape;223;g114446240f9_1_95"/>
            <p:cNvPicPr preferRelativeResize="0"/>
            <p:nvPr/>
          </p:nvPicPr>
          <p:blipFill rotWithShape="1">
            <a:blip r:embed="rId11">
              <a:alphaModFix/>
            </a:blip>
            <a:srcRect/>
            <a:stretch/>
          </p:blipFill>
          <p:spPr>
            <a:xfrm>
              <a:off x="19041616" y="9947340"/>
              <a:ext cx="678326" cy="1261846"/>
            </a:xfrm>
            <a:prstGeom prst="rect">
              <a:avLst/>
            </a:prstGeom>
            <a:noFill/>
            <a:ln>
              <a:noFill/>
            </a:ln>
          </p:spPr>
        </p:pic>
        <p:pic>
          <p:nvPicPr>
            <p:cNvPr id="224" name="Google Shape;224;g114446240f9_1_95"/>
            <p:cNvPicPr preferRelativeResize="0"/>
            <p:nvPr/>
          </p:nvPicPr>
          <p:blipFill rotWithShape="1">
            <a:blip r:embed="rId12">
              <a:alphaModFix/>
            </a:blip>
            <a:srcRect/>
            <a:stretch/>
          </p:blipFill>
          <p:spPr>
            <a:xfrm>
              <a:off x="19055168" y="10063787"/>
              <a:ext cx="121044" cy="166246"/>
            </a:xfrm>
            <a:prstGeom prst="rect">
              <a:avLst/>
            </a:prstGeom>
            <a:noFill/>
            <a:ln>
              <a:noFill/>
            </a:ln>
          </p:spPr>
        </p:pic>
        <p:pic>
          <p:nvPicPr>
            <p:cNvPr id="225" name="Google Shape;225;g114446240f9_1_95"/>
            <p:cNvPicPr preferRelativeResize="0"/>
            <p:nvPr/>
          </p:nvPicPr>
          <p:blipFill rotWithShape="1">
            <a:blip r:embed="rId13">
              <a:alphaModFix/>
            </a:blip>
            <a:srcRect/>
            <a:stretch/>
          </p:blipFill>
          <p:spPr>
            <a:xfrm>
              <a:off x="19055168" y="10879385"/>
              <a:ext cx="121044" cy="166256"/>
            </a:xfrm>
            <a:prstGeom prst="rect">
              <a:avLst/>
            </a:prstGeom>
            <a:noFill/>
            <a:ln>
              <a:noFill/>
            </a:ln>
          </p:spPr>
        </p:pic>
      </p:grpSp>
      <p:sp>
        <p:nvSpPr>
          <p:cNvPr id="226" name="Google Shape;226;g114446240f9_1_95"/>
          <p:cNvSpPr/>
          <p:nvPr/>
        </p:nvSpPr>
        <p:spPr>
          <a:xfrm>
            <a:off x="9495501" y="6540180"/>
            <a:ext cx="412789" cy="20408"/>
          </a:xfrm>
          <a:custGeom>
            <a:avLst/>
            <a:gdLst/>
            <a:ahLst/>
            <a:cxnLst/>
            <a:rect l="l" t="t" r="r" b="b"/>
            <a:pathLst>
              <a:path w="680719" h="33654" extrusionOk="0">
                <a:moveTo>
                  <a:pt x="680241" y="0"/>
                </a:moveTo>
                <a:lnTo>
                  <a:pt x="0" y="0"/>
                </a:lnTo>
                <a:lnTo>
                  <a:pt x="0" y="33548"/>
                </a:lnTo>
                <a:lnTo>
                  <a:pt x="680241" y="33548"/>
                </a:lnTo>
                <a:lnTo>
                  <a:pt x="680241"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27" name="Google Shape;227;g114446240f9_1_95"/>
          <p:cNvSpPr/>
          <p:nvPr/>
        </p:nvSpPr>
        <p:spPr>
          <a:xfrm>
            <a:off x="10280699" y="6540060"/>
            <a:ext cx="410094" cy="20793"/>
          </a:xfrm>
          <a:custGeom>
            <a:avLst/>
            <a:gdLst/>
            <a:ahLst/>
            <a:cxnLst/>
            <a:rect l="l" t="t" r="r" b="b"/>
            <a:pathLst>
              <a:path w="676275" h="34290" extrusionOk="0">
                <a:moveTo>
                  <a:pt x="676105" y="0"/>
                </a:moveTo>
                <a:lnTo>
                  <a:pt x="0" y="0"/>
                </a:lnTo>
                <a:lnTo>
                  <a:pt x="0" y="33894"/>
                </a:lnTo>
                <a:lnTo>
                  <a:pt x="676105" y="33894"/>
                </a:lnTo>
                <a:lnTo>
                  <a:pt x="67610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28" name="Google Shape;228;g114446240f9_1_95"/>
          <p:cNvSpPr/>
          <p:nvPr/>
        </p:nvSpPr>
        <p:spPr>
          <a:xfrm>
            <a:off x="9962415" y="6540193"/>
            <a:ext cx="264154" cy="20408"/>
          </a:xfrm>
          <a:custGeom>
            <a:avLst/>
            <a:gdLst/>
            <a:ahLst/>
            <a:cxnLst/>
            <a:rect l="l" t="t" r="r" b="b"/>
            <a:pathLst>
              <a:path w="435609" h="33654" extrusionOk="0">
                <a:moveTo>
                  <a:pt x="435054" y="0"/>
                </a:moveTo>
                <a:lnTo>
                  <a:pt x="0" y="0"/>
                </a:lnTo>
                <a:lnTo>
                  <a:pt x="0" y="33653"/>
                </a:lnTo>
                <a:lnTo>
                  <a:pt x="435054" y="33653"/>
                </a:lnTo>
                <a:lnTo>
                  <a:pt x="435054"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29" name="Google Shape;229;g114446240f9_1_95"/>
          <p:cNvSpPr/>
          <p:nvPr/>
        </p:nvSpPr>
        <p:spPr>
          <a:xfrm>
            <a:off x="9491058" y="6281871"/>
            <a:ext cx="313443" cy="226033"/>
          </a:xfrm>
          <a:custGeom>
            <a:avLst/>
            <a:gdLst/>
            <a:ahLst/>
            <a:cxnLst/>
            <a:rect l="l" t="t" r="r" b="b"/>
            <a:pathLst>
              <a:path w="516890" h="372745" extrusionOk="0">
                <a:moveTo>
                  <a:pt x="379975" y="0"/>
                </a:moveTo>
                <a:lnTo>
                  <a:pt x="327071" y="4545"/>
                </a:lnTo>
                <a:lnTo>
                  <a:pt x="279174" y="23606"/>
                </a:lnTo>
                <a:lnTo>
                  <a:pt x="238301" y="62886"/>
                </a:lnTo>
                <a:lnTo>
                  <a:pt x="225228" y="118588"/>
                </a:lnTo>
                <a:lnTo>
                  <a:pt x="225925" y="154777"/>
                </a:lnTo>
                <a:lnTo>
                  <a:pt x="225932" y="190991"/>
                </a:lnTo>
                <a:lnTo>
                  <a:pt x="225708" y="227217"/>
                </a:lnTo>
                <a:lnTo>
                  <a:pt x="225710" y="263442"/>
                </a:lnTo>
                <a:lnTo>
                  <a:pt x="224269" y="277037"/>
                </a:lnTo>
                <a:lnTo>
                  <a:pt x="176680" y="320752"/>
                </a:lnTo>
                <a:lnTo>
                  <a:pt x="147441" y="325401"/>
                </a:lnTo>
                <a:lnTo>
                  <a:pt x="117961" y="321988"/>
                </a:lnTo>
                <a:lnTo>
                  <a:pt x="79887" y="301163"/>
                </a:lnTo>
                <a:lnTo>
                  <a:pt x="64762" y="262018"/>
                </a:lnTo>
                <a:lnTo>
                  <a:pt x="64981" y="211971"/>
                </a:lnTo>
                <a:lnTo>
                  <a:pt x="64971" y="277"/>
                </a:lnTo>
                <a:lnTo>
                  <a:pt x="607" y="277"/>
                </a:lnTo>
                <a:lnTo>
                  <a:pt x="157" y="6800"/>
                </a:lnTo>
                <a:lnTo>
                  <a:pt x="278" y="158867"/>
                </a:lnTo>
                <a:lnTo>
                  <a:pt x="0" y="258206"/>
                </a:lnTo>
                <a:lnTo>
                  <a:pt x="9982" y="303735"/>
                </a:lnTo>
                <a:lnTo>
                  <a:pt x="39935" y="339062"/>
                </a:lnTo>
                <a:lnTo>
                  <a:pt x="86016" y="362998"/>
                </a:lnTo>
                <a:lnTo>
                  <a:pt x="139439" y="372228"/>
                </a:lnTo>
                <a:lnTo>
                  <a:pt x="193574" y="366487"/>
                </a:lnTo>
                <a:lnTo>
                  <a:pt x="241793" y="345513"/>
                </a:lnTo>
                <a:lnTo>
                  <a:pt x="278142" y="308261"/>
                </a:lnTo>
                <a:lnTo>
                  <a:pt x="289917" y="256866"/>
                </a:lnTo>
                <a:lnTo>
                  <a:pt x="289220" y="221142"/>
                </a:lnTo>
                <a:lnTo>
                  <a:pt x="289178" y="185396"/>
                </a:lnTo>
                <a:lnTo>
                  <a:pt x="289593" y="113886"/>
                </a:lnTo>
                <a:lnTo>
                  <a:pt x="306843" y="69017"/>
                </a:lnTo>
                <a:lnTo>
                  <a:pt x="347256" y="48807"/>
                </a:lnTo>
                <a:lnTo>
                  <a:pt x="373565" y="45787"/>
                </a:lnTo>
                <a:lnTo>
                  <a:pt x="399681" y="50069"/>
                </a:lnTo>
                <a:lnTo>
                  <a:pt x="437132" y="70793"/>
                </a:lnTo>
                <a:lnTo>
                  <a:pt x="451850" y="110316"/>
                </a:lnTo>
                <a:lnTo>
                  <a:pt x="451627" y="160174"/>
                </a:lnTo>
                <a:lnTo>
                  <a:pt x="451640" y="371438"/>
                </a:lnTo>
                <a:lnTo>
                  <a:pt x="516361" y="371438"/>
                </a:lnTo>
                <a:lnTo>
                  <a:pt x="516252" y="211582"/>
                </a:lnTo>
                <a:lnTo>
                  <a:pt x="516528" y="112619"/>
                </a:lnTo>
                <a:lnTo>
                  <a:pt x="506587" y="67963"/>
                </a:lnTo>
                <a:lnTo>
                  <a:pt x="477116" y="33470"/>
                </a:lnTo>
                <a:lnTo>
                  <a:pt x="431963" y="9724"/>
                </a:lnTo>
                <a:lnTo>
                  <a:pt x="37997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30" name="Google Shape;230;g114446240f9_1_95"/>
          <p:cNvSpPr/>
          <p:nvPr/>
        </p:nvSpPr>
        <p:spPr>
          <a:xfrm>
            <a:off x="9843113" y="6295863"/>
            <a:ext cx="40047" cy="214865"/>
          </a:xfrm>
          <a:custGeom>
            <a:avLst/>
            <a:gdLst/>
            <a:ahLst/>
            <a:cxnLst/>
            <a:rect l="l" t="t" r="r" b="b"/>
            <a:pathLst>
              <a:path w="66040" h="354329" extrusionOk="0">
                <a:moveTo>
                  <a:pt x="65809" y="0"/>
                </a:moveTo>
                <a:lnTo>
                  <a:pt x="0" y="0"/>
                </a:lnTo>
                <a:lnTo>
                  <a:pt x="0" y="353863"/>
                </a:lnTo>
                <a:lnTo>
                  <a:pt x="65809" y="353863"/>
                </a:lnTo>
                <a:lnTo>
                  <a:pt x="6580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31" name="Google Shape;231;g114446240f9_1_95"/>
          <p:cNvSpPr/>
          <p:nvPr/>
        </p:nvSpPr>
        <p:spPr>
          <a:xfrm>
            <a:off x="9843253" y="6215102"/>
            <a:ext cx="39662" cy="39661"/>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32" name="Google Shape;232;g114446240f9_1_95"/>
          <p:cNvSpPr/>
          <p:nvPr/>
        </p:nvSpPr>
        <p:spPr>
          <a:xfrm>
            <a:off x="9915342" y="6295597"/>
            <a:ext cx="214480" cy="322299"/>
          </a:xfrm>
          <a:custGeom>
            <a:avLst/>
            <a:gdLst/>
            <a:ahLst/>
            <a:cxnLst/>
            <a:rect l="l" t="t" r="r" b="b"/>
            <a:pathLst>
              <a:path w="353694" h="531495" extrusionOk="0">
                <a:moveTo>
                  <a:pt x="172926" y="0"/>
                </a:moveTo>
                <a:lnTo>
                  <a:pt x="126656" y="7387"/>
                </a:lnTo>
                <a:lnTo>
                  <a:pt x="85283" y="25792"/>
                </a:lnTo>
                <a:lnTo>
                  <a:pt x="50371" y="53617"/>
                </a:lnTo>
                <a:lnTo>
                  <a:pt x="23484" y="89265"/>
                </a:lnTo>
                <a:lnTo>
                  <a:pt x="6186" y="131138"/>
                </a:lnTo>
                <a:lnTo>
                  <a:pt x="41" y="177638"/>
                </a:lnTo>
                <a:lnTo>
                  <a:pt x="0" y="531010"/>
                </a:lnTo>
                <a:lnTo>
                  <a:pt x="65757" y="531010"/>
                </a:lnTo>
                <a:lnTo>
                  <a:pt x="65757" y="315665"/>
                </a:lnTo>
                <a:lnTo>
                  <a:pt x="287115" y="315665"/>
                </a:lnTo>
                <a:lnTo>
                  <a:pt x="314018" y="288378"/>
                </a:lnTo>
                <a:lnTo>
                  <a:pt x="176622" y="288378"/>
                </a:lnTo>
                <a:lnTo>
                  <a:pt x="133199" y="279466"/>
                </a:lnTo>
                <a:lnTo>
                  <a:pt x="97913" y="255365"/>
                </a:lnTo>
                <a:lnTo>
                  <a:pt x="74265" y="219627"/>
                </a:lnTo>
                <a:lnTo>
                  <a:pt x="65757" y="175806"/>
                </a:lnTo>
                <a:lnTo>
                  <a:pt x="74741" y="133192"/>
                </a:lnTo>
                <a:lnTo>
                  <a:pt x="98864" y="98514"/>
                </a:lnTo>
                <a:lnTo>
                  <a:pt x="134514" y="75267"/>
                </a:lnTo>
                <a:lnTo>
                  <a:pt x="178078" y="66950"/>
                </a:lnTo>
                <a:lnTo>
                  <a:pt x="313601" y="66950"/>
                </a:lnTo>
                <a:lnTo>
                  <a:pt x="293946" y="44688"/>
                </a:lnTo>
                <a:lnTo>
                  <a:pt x="258298" y="19973"/>
                </a:lnTo>
                <a:lnTo>
                  <a:pt x="217415" y="4593"/>
                </a:lnTo>
                <a:lnTo>
                  <a:pt x="172926" y="0"/>
                </a:lnTo>
                <a:close/>
              </a:path>
              <a:path w="353694" h="531495" extrusionOk="0">
                <a:moveTo>
                  <a:pt x="287115" y="315665"/>
                </a:moveTo>
                <a:lnTo>
                  <a:pt x="65757" y="315665"/>
                </a:lnTo>
                <a:lnTo>
                  <a:pt x="73715" y="321246"/>
                </a:lnTo>
                <a:lnTo>
                  <a:pt x="104436" y="338815"/>
                </a:lnTo>
                <a:lnTo>
                  <a:pt x="136689" y="349760"/>
                </a:lnTo>
                <a:lnTo>
                  <a:pt x="170462" y="354063"/>
                </a:lnTo>
                <a:lnTo>
                  <a:pt x="205742" y="351706"/>
                </a:lnTo>
                <a:lnTo>
                  <a:pt x="249031" y="338924"/>
                </a:lnTo>
                <a:lnTo>
                  <a:pt x="286611" y="316177"/>
                </a:lnTo>
                <a:lnTo>
                  <a:pt x="287115" y="315665"/>
                </a:lnTo>
                <a:close/>
              </a:path>
              <a:path w="353694" h="531495" extrusionOk="0">
                <a:moveTo>
                  <a:pt x="313601" y="66950"/>
                </a:moveTo>
                <a:lnTo>
                  <a:pt x="178078" y="66950"/>
                </a:lnTo>
                <a:lnTo>
                  <a:pt x="221172" y="75895"/>
                </a:lnTo>
                <a:lnTo>
                  <a:pt x="256166" y="99760"/>
                </a:lnTo>
                <a:lnTo>
                  <a:pt x="279594" y="135033"/>
                </a:lnTo>
                <a:lnTo>
                  <a:pt x="287991" y="178203"/>
                </a:lnTo>
                <a:lnTo>
                  <a:pt x="279009" y="221111"/>
                </a:lnTo>
                <a:lnTo>
                  <a:pt x="255034" y="256171"/>
                </a:lnTo>
                <a:lnTo>
                  <a:pt x="219695" y="279791"/>
                </a:lnTo>
                <a:lnTo>
                  <a:pt x="176622" y="288378"/>
                </a:lnTo>
                <a:lnTo>
                  <a:pt x="314018" y="288378"/>
                </a:lnTo>
                <a:lnTo>
                  <a:pt x="317147" y="285204"/>
                </a:lnTo>
                <a:lnTo>
                  <a:pt x="339306" y="247746"/>
                </a:lnTo>
                <a:lnTo>
                  <a:pt x="351756" y="205541"/>
                </a:lnTo>
                <a:lnTo>
                  <a:pt x="353162" y="160330"/>
                </a:lnTo>
                <a:lnTo>
                  <a:pt x="343009" y="116317"/>
                </a:lnTo>
                <a:lnTo>
                  <a:pt x="322727" y="77286"/>
                </a:lnTo>
                <a:lnTo>
                  <a:pt x="313601" y="6695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33" name="Google Shape;233;g114446240f9_1_95"/>
          <p:cNvSpPr/>
          <p:nvPr/>
        </p:nvSpPr>
        <p:spPr>
          <a:xfrm>
            <a:off x="10233538" y="6296247"/>
            <a:ext cx="213711" cy="321529"/>
          </a:xfrm>
          <a:custGeom>
            <a:avLst/>
            <a:gdLst/>
            <a:ahLst/>
            <a:cxnLst/>
            <a:rect l="l" t="t" r="r" b="b"/>
            <a:pathLst>
              <a:path w="352425" h="530225" extrusionOk="0">
                <a:moveTo>
                  <a:pt x="196941" y="0"/>
                </a:moveTo>
                <a:lnTo>
                  <a:pt x="149859" y="1231"/>
                </a:lnTo>
                <a:lnTo>
                  <a:pt x="100010" y="16986"/>
                </a:lnTo>
                <a:lnTo>
                  <a:pt x="58582" y="44439"/>
                </a:lnTo>
                <a:lnTo>
                  <a:pt x="27092" y="81802"/>
                </a:lnTo>
                <a:lnTo>
                  <a:pt x="7062" y="127288"/>
                </a:lnTo>
                <a:lnTo>
                  <a:pt x="10" y="179110"/>
                </a:lnTo>
                <a:lnTo>
                  <a:pt x="0" y="523047"/>
                </a:lnTo>
                <a:lnTo>
                  <a:pt x="272" y="526366"/>
                </a:lnTo>
                <a:lnTo>
                  <a:pt x="429" y="529916"/>
                </a:lnTo>
                <a:lnTo>
                  <a:pt x="65778" y="529916"/>
                </a:lnTo>
                <a:lnTo>
                  <a:pt x="65778" y="314823"/>
                </a:lnTo>
                <a:lnTo>
                  <a:pt x="286845" y="314823"/>
                </a:lnTo>
                <a:lnTo>
                  <a:pt x="287632" y="314354"/>
                </a:lnTo>
                <a:lnTo>
                  <a:pt x="313989" y="287306"/>
                </a:lnTo>
                <a:lnTo>
                  <a:pt x="176371" y="287306"/>
                </a:lnTo>
                <a:lnTo>
                  <a:pt x="133121" y="278363"/>
                </a:lnTo>
                <a:lnTo>
                  <a:pt x="97900" y="254360"/>
                </a:lnTo>
                <a:lnTo>
                  <a:pt x="74250" y="218879"/>
                </a:lnTo>
                <a:lnTo>
                  <a:pt x="65715" y="175498"/>
                </a:lnTo>
                <a:lnTo>
                  <a:pt x="74598" y="132604"/>
                </a:lnTo>
                <a:lnTo>
                  <a:pt x="98494" y="97733"/>
                </a:lnTo>
                <a:lnTo>
                  <a:pt x="133887" y="74339"/>
                </a:lnTo>
                <a:lnTo>
                  <a:pt x="177261" y="65878"/>
                </a:lnTo>
                <a:lnTo>
                  <a:pt x="315035" y="65878"/>
                </a:lnTo>
                <a:lnTo>
                  <a:pt x="282143" y="34317"/>
                </a:lnTo>
                <a:lnTo>
                  <a:pt x="241825" y="11615"/>
                </a:lnTo>
                <a:lnTo>
                  <a:pt x="196941" y="0"/>
                </a:lnTo>
                <a:close/>
              </a:path>
              <a:path w="352425" h="530225" extrusionOk="0">
                <a:moveTo>
                  <a:pt x="286845" y="314823"/>
                </a:moveTo>
                <a:lnTo>
                  <a:pt x="65778" y="314823"/>
                </a:lnTo>
                <a:lnTo>
                  <a:pt x="74646" y="320928"/>
                </a:lnTo>
                <a:lnTo>
                  <a:pt x="104405" y="337858"/>
                </a:lnTo>
                <a:lnTo>
                  <a:pt x="135639" y="348703"/>
                </a:lnTo>
                <a:lnTo>
                  <a:pt x="168295" y="353197"/>
                </a:lnTo>
                <a:lnTo>
                  <a:pt x="202318" y="351073"/>
                </a:lnTo>
                <a:lnTo>
                  <a:pt x="248486" y="337713"/>
                </a:lnTo>
                <a:lnTo>
                  <a:pt x="286845" y="314823"/>
                </a:lnTo>
                <a:close/>
              </a:path>
              <a:path w="352425" h="530225" extrusionOk="0">
                <a:moveTo>
                  <a:pt x="315035" y="65878"/>
                </a:moveTo>
                <a:lnTo>
                  <a:pt x="177261" y="65878"/>
                </a:lnTo>
                <a:lnTo>
                  <a:pt x="220513" y="74663"/>
                </a:lnTo>
                <a:lnTo>
                  <a:pt x="255747" y="98356"/>
                </a:lnTo>
                <a:lnTo>
                  <a:pt x="279431" y="133432"/>
                </a:lnTo>
                <a:lnTo>
                  <a:pt x="288033" y="176367"/>
                </a:lnTo>
                <a:lnTo>
                  <a:pt x="279127" y="219605"/>
                </a:lnTo>
                <a:lnTo>
                  <a:pt x="255106" y="254932"/>
                </a:lnTo>
                <a:lnTo>
                  <a:pt x="219632" y="278712"/>
                </a:lnTo>
                <a:lnTo>
                  <a:pt x="176371" y="287306"/>
                </a:lnTo>
                <a:lnTo>
                  <a:pt x="313989" y="287306"/>
                </a:lnTo>
                <a:lnTo>
                  <a:pt x="318656" y="282517"/>
                </a:lnTo>
                <a:lnTo>
                  <a:pt x="340460" y="243724"/>
                </a:lnTo>
                <a:lnTo>
                  <a:pt x="351944" y="199499"/>
                </a:lnTo>
                <a:lnTo>
                  <a:pt x="352010" y="151362"/>
                </a:lnTo>
                <a:lnTo>
                  <a:pt x="339604" y="105950"/>
                </a:lnTo>
                <a:lnTo>
                  <a:pt x="315525" y="66349"/>
                </a:lnTo>
                <a:lnTo>
                  <a:pt x="315035" y="65878"/>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34" name="Google Shape;234;g114446240f9_1_95"/>
          <p:cNvSpPr/>
          <p:nvPr/>
        </p:nvSpPr>
        <p:spPr>
          <a:xfrm>
            <a:off x="10479612" y="6295756"/>
            <a:ext cx="214866" cy="214481"/>
          </a:xfrm>
          <a:custGeom>
            <a:avLst/>
            <a:gdLst/>
            <a:ahLst/>
            <a:cxnLst/>
            <a:rect l="l" t="t" r="r" b="b"/>
            <a:pathLst>
              <a:path w="354330" h="353695" extrusionOk="0">
                <a:moveTo>
                  <a:pt x="172318" y="0"/>
                </a:moveTo>
                <a:lnTo>
                  <a:pt x="126973" y="7234"/>
                </a:lnTo>
                <a:lnTo>
                  <a:pt x="85534" y="25548"/>
                </a:lnTo>
                <a:lnTo>
                  <a:pt x="50048" y="53705"/>
                </a:lnTo>
                <a:lnTo>
                  <a:pt x="22564" y="90467"/>
                </a:lnTo>
                <a:lnTo>
                  <a:pt x="5130" y="134597"/>
                </a:lnTo>
                <a:lnTo>
                  <a:pt x="0" y="181780"/>
                </a:lnTo>
                <a:lnTo>
                  <a:pt x="7230" y="227162"/>
                </a:lnTo>
                <a:lnTo>
                  <a:pt x="25567" y="268652"/>
                </a:lnTo>
                <a:lnTo>
                  <a:pt x="53761" y="304156"/>
                </a:lnTo>
                <a:lnTo>
                  <a:pt x="90558" y="331584"/>
                </a:lnTo>
                <a:lnTo>
                  <a:pt x="134707" y="348842"/>
                </a:lnTo>
                <a:lnTo>
                  <a:pt x="191004" y="353495"/>
                </a:lnTo>
                <a:lnTo>
                  <a:pt x="241073" y="342003"/>
                </a:lnTo>
                <a:lnTo>
                  <a:pt x="282942" y="318841"/>
                </a:lnTo>
                <a:lnTo>
                  <a:pt x="314641" y="288481"/>
                </a:lnTo>
                <a:lnTo>
                  <a:pt x="314993" y="287886"/>
                </a:lnTo>
                <a:lnTo>
                  <a:pt x="170719" y="287886"/>
                </a:lnTo>
                <a:lnTo>
                  <a:pt x="131718" y="278735"/>
                </a:lnTo>
                <a:lnTo>
                  <a:pt x="98339" y="256110"/>
                </a:lnTo>
                <a:lnTo>
                  <a:pt x="74782" y="221013"/>
                </a:lnTo>
                <a:lnTo>
                  <a:pt x="73442" y="217809"/>
                </a:lnTo>
                <a:lnTo>
                  <a:pt x="72646" y="214364"/>
                </a:lnTo>
                <a:lnTo>
                  <a:pt x="71253" y="209977"/>
                </a:lnTo>
                <a:lnTo>
                  <a:pt x="349894" y="209977"/>
                </a:lnTo>
                <a:lnTo>
                  <a:pt x="353967" y="166031"/>
                </a:lnTo>
                <a:lnTo>
                  <a:pt x="349787" y="144052"/>
                </a:lnTo>
                <a:lnTo>
                  <a:pt x="72258" y="144052"/>
                </a:lnTo>
                <a:lnTo>
                  <a:pt x="82939" y="117098"/>
                </a:lnTo>
                <a:lnTo>
                  <a:pt x="104994" y="93034"/>
                </a:lnTo>
                <a:lnTo>
                  <a:pt x="134257" y="75216"/>
                </a:lnTo>
                <a:lnTo>
                  <a:pt x="166559" y="66997"/>
                </a:lnTo>
                <a:lnTo>
                  <a:pt x="313500" y="66997"/>
                </a:lnTo>
                <a:lnTo>
                  <a:pt x="298455" y="48717"/>
                </a:lnTo>
                <a:lnTo>
                  <a:pt x="262213" y="21944"/>
                </a:lnTo>
                <a:lnTo>
                  <a:pt x="219521" y="5083"/>
                </a:lnTo>
                <a:lnTo>
                  <a:pt x="172318" y="0"/>
                </a:lnTo>
                <a:close/>
              </a:path>
              <a:path w="354330" h="353695" extrusionOk="0">
                <a:moveTo>
                  <a:pt x="260054" y="255127"/>
                </a:moveTo>
                <a:lnTo>
                  <a:pt x="254536" y="257012"/>
                </a:lnTo>
                <a:lnTo>
                  <a:pt x="248787" y="261766"/>
                </a:lnTo>
                <a:lnTo>
                  <a:pt x="211142" y="282563"/>
                </a:lnTo>
                <a:lnTo>
                  <a:pt x="170719" y="287886"/>
                </a:lnTo>
                <a:lnTo>
                  <a:pt x="314993" y="287886"/>
                </a:lnTo>
                <a:lnTo>
                  <a:pt x="334151" y="255479"/>
                </a:lnTo>
                <a:lnTo>
                  <a:pt x="300689" y="255479"/>
                </a:lnTo>
                <a:lnTo>
                  <a:pt x="267352" y="255253"/>
                </a:lnTo>
                <a:lnTo>
                  <a:pt x="260054" y="255127"/>
                </a:lnTo>
                <a:close/>
              </a:path>
              <a:path w="354330" h="353695" extrusionOk="0">
                <a:moveTo>
                  <a:pt x="334198" y="255400"/>
                </a:moveTo>
                <a:lnTo>
                  <a:pt x="300689" y="255479"/>
                </a:lnTo>
                <a:lnTo>
                  <a:pt x="334151" y="255479"/>
                </a:lnTo>
                <a:close/>
              </a:path>
              <a:path w="354330" h="353695" extrusionOk="0">
                <a:moveTo>
                  <a:pt x="313500" y="66997"/>
                </a:moveTo>
                <a:lnTo>
                  <a:pt x="166559" y="66997"/>
                </a:lnTo>
                <a:lnTo>
                  <a:pt x="204994" y="70639"/>
                </a:lnTo>
                <a:lnTo>
                  <a:pt x="239092" y="85943"/>
                </a:lnTo>
                <a:lnTo>
                  <a:pt x="265882" y="111037"/>
                </a:lnTo>
                <a:lnTo>
                  <a:pt x="282388" y="144052"/>
                </a:lnTo>
                <a:lnTo>
                  <a:pt x="349787" y="144052"/>
                </a:lnTo>
                <a:lnTo>
                  <a:pt x="345784" y="123007"/>
                </a:lnTo>
                <a:lnTo>
                  <a:pt x="326796" y="83153"/>
                </a:lnTo>
                <a:lnTo>
                  <a:pt x="313500" y="66997"/>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35" name="Google Shape;235;g114446240f9_1_95"/>
          <p:cNvSpPr/>
          <p:nvPr/>
        </p:nvSpPr>
        <p:spPr>
          <a:xfrm>
            <a:off x="10161899" y="6295888"/>
            <a:ext cx="39662" cy="214095"/>
          </a:xfrm>
          <a:custGeom>
            <a:avLst/>
            <a:gdLst/>
            <a:ahLst/>
            <a:cxnLst/>
            <a:rect l="l" t="t" r="r" b="b"/>
            <a:pathLst>
              <a:path w="65405" h="353059" extrusionOk="0">
                <a:moveTo>
                  <a:pt x="64929" y="0"/>
                </a:moveTo>
                <a:lnTo>
                  <a:pt x="0" y="0"/>
                </a:lnTo>
                <a:lnTo>
                  <a:pt x="0" y="352942"/>
                </a:lnTo>
                <a:lnTo>
                  <a:pt x="64929" y="352942"/>
                </a:lnTo>
                <a:lnTo>
                  <a:pt x="6492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36" name="Google Shape;236;g114446240f9_1_95"/>
          <p:cNvSpPr/>
          <p:nvPr/>
        </p:nvSpPr>
        <p:spPr>
          <a:xfrm>
            <a:off x="10161854" y="6215102"/>
            <a:ext cx="39662" cy="39661"/>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37" name="Google Shape;237;g114446240f9_1_95"/>
          <p:cNvSpPr/>
          <p:nvPr/>
        </p:nvSpPr>
        <p:spPr>
          <a:xfrm>
            <a:off x="10674871" y="6298574"/>
            <a:ext cx="34656" cy="33885"/>
          </a:xfrm>
          <a:custGeom>
            <a:avLst/>
            <a:gdLst/>
            <a:ahLst/>
            <a:cxnLst/>
            <a:rect l="l" t="t" r="r" b="b"/>
            <a:pathLst>
              <a:path w="57150" h="55879" extrusionOk="0">
                <a:moveTo>
                  <a:pt x="28513" y="0"/>
                </a:moveTo>
                <a:lnTo>
                  <a:pt x="17327" y="2171"/>
                </a:lnTo>
                <a:lnTo>
                  <a:pt x="8236" y="8104"/>
                </a:lnTo>
                <a:lnTo>
                  <a:pt x="2128" y="16931"/>
                </a:lnTo>
                <a:lnTo>
                  <a:pt x="0" y="27266"/>
                </a:lnTo>
                <a:lnTo>
                  <a:pt x="0" y="28281"/>
                </a:lnTo>
                <a:lnTo>
                  <a:pt x="2129" y="38805"/>
                </a:lnTo>
                <a:lnTo>
                  <a:pt x="8236" y="47731"/>
                </a:lnTo>
                <a:lnTo>
                  <a:pt x="17327" y="53704"/>
                </a:lnTo>
                <a:lnTo>
                  <a:pt x="28513" y="55883"/>
                </a:lnTo>
                <a:lnTo>
                  <a:pt x="39749" y="53704"/>
                </a:lnTo>
                <a:lnTo>
                  <a:pt x="45415" y="49956"/>
                </a:lnTo>
                <a:lnTo>
                  <a:pt x="28691" y="49956"/>
                </a:lnTo>
                <a:lnTo>
                  <a:pt x="20015" y="48228"/>
                </a:lnTo>
                <a:lnTo>
                  <a:pt x="13148" y="43499"/>
                </a:lnTo>
                <a:lnTo>
                  <a:pt x="8631" y="36452"/>
                </a:lnTo>
                <a:lnTo>
                  <a:pt x="7102" y="28281"/>
                </a:lnTo>
                <a:lnTo>
                  <a:pt x="7100" y="27266"/>
                </a:lnTo>
                <a:lnTo>
                  <a:pt x="8615" y="19230"/>
                </a:lnTo>
                <a:lnTo>
                  <a:pt x="13126" y="12104"/>
                </a:lnTo>
                <a:lnTo>
                  <a:pt x="19940" y="7333"/>
                </a:lnTo>
                <a:lnTo>
                  <a:pt x="28513" y="5580"/>
                </a:lnTo>
                <a:lnTo>
                  <a:pt x="44938" y="5580"/>
                </a:lnTo>
                <a:lnTo>
                  <a:pt x="39749" y="2171"/>
                </a:lnTo>
                <a:lnTo>
                  <a:pt x="28513" y="0"/>
                </a:lnTo>
                <a:close/>
              </a:path>
              <a:path w="57150" h="55879" extrusionOk="0">
                <a:moveTo>
                  <a:pt x="44938" y="5580"/>
                </a:moveTo>
                <a:lnTo>
                  <a:pt x="28513" y="5580"/>
                </a:lnTo>
                <a:lnTo>
                  <a:pt x="37064" y="7336"/>
                </a:lnTo>
                <a:lnTo>
                  <a:pt x="43820" y="12125"/>
                </a:lnTo>
                <a:lnTo>
                  <a:pt x="48257" y="19230"/>
                </a:lnTo>
                <a:lnTo>
                  <a:pt x="49605" y="26585"/>
                </a:lnTo>
                <a:lnTo>
                  <a:pt x="49726" y="28616"/>
                </a:lnTo>
                <a:lnTo>
                  <a:pt x="48260" y="36523"/>
                </a:lnTo>
                <a:lnTo>
                  <a:pt x="43842" y="43520"/>
                </a:lnTo>
                <a:lnTo>
                  <a:pt x="37139" y="48231"/>
                </a:lnTo>
                <a:lnTo>
                  <a:pt x="28691" y="49956"/>
                </a:lnTo>
                <a:lnTo>
                  <a:pt x="45415" y="49956"/>
                </a:lnTo>
                <a:lnTo>
                  <a:pt x="48778" y="47731"/>
                </a:lnTo>
                <a:lnTo>
                  <a:pt x="54793" y="38784"/>
                </a:lnTo>
                <a:lnTo>
                  <a:pt x="56871" y="28281"/>
                </a:lnTo>
                <a:lnTo>
                  <a:pt x="56872" y="27266"/>
                </a:lnTo>
                <a:lnTo>
                  <a:pt x="54789" y="16927"/>
                </a:lnTo>
                <a:lnTo>
                  <a:pt x="48778" y="8104"/>
                </a:lnTo>
                <a:lnTo>
                  <a:pt x="44938" y="5580"/>
                </a:lnTo>
                <a:close/>
              </a:path>
              <a:path w="57150" h="55879" extrusionOk="0">
                <a:moveTo>
                  <a:pt x="33602" y="13716"/>
                </a:moveTo>
                <a:lnTo>
                  <a:pt x="23780" y="13716"/>
                </a:lnTo>
                <a:lnTo>
                  <a:pt x="20220" y="14051"/>
                </a:lnTo>
                <a:lnTo>
                  <a:pt x="17676" y="14565"/>
                </a:lnTo>
                <a:lnTo>
                  <a:pt x="17676" y="42333"/>
                </a:lnTo>
                <a:lnTo>
                  <a:pt x="24115" y="42333"/>
                </a:lnTo>
                <a:lnTo>
                  <a:pt x="24115" y="31161"/>
                </a:lnTo>
                <a:lnTo>
                  <a:pt x="38807" y="31161"/>
                </a:lnTo>
                <a:lnTo>
                  <a:pt x="37664" y="29632"/>
                </a:lnTo>
                <a:lnTo>
                  <a:pt x="34952" y="28616"/>
                </a:lnTo>
                <a:lnTo>
                  <a:pt x="34952" y="28281"/>
                </a:lnTo>
                <a:lnTo>
                  <a:pt x="38345" y="27266"/>
                </a:lnTo>
                <a:lnTo>
                  <a:pt x="39023" y="26585"/>
                </a:lnTo>
                <a:lnTo>
                  <a:pt x="24283" y="26585"/>
                </a:lnTo>
                <a:lnTo>
                  <a:pt x="24283" y="18627"/>
                </a:lnTo>
                <a:lnTo>
                  <a:pt x="24963" y="18460"/>
                </a:lnTo>
                <a:lnTo>
                  <a:pt x="26146" y="18282"/>
                </a:lnTo>
                <a:lnTo>
                  <a:pt x="40255" y="18282"/>
                </a:lnTo>
                <a:lnTo>
                  <a:pt x="39523" y="16927"/>
                </a:lnTo>
                <a:lnTo>
                  <a:pt x="38000" y="15748"/>
                </a:lnTo>
                <a:lnTo>
                  <a:pt x="35968" y="14565"/>
                </a:lnTo>
                <a:lnTo>
                  <a:pt x="33602" y="13716"/>
                </a:lnTo>
                <a:close/>
              </a:path>
              <a:path w="57150" h="55879" extrusionOk="0">
                <a:moveTo>
                  <a:pt x="38807" y="31161"/>
                </a:moveTo>
                <a:lnTo>
                  <a:pt x="30722" y="31161"/>
                </a:lnTo>
                <a:lnTo>
                  <a:pt x="32408" y="32512"/>
                </a:lnTo>
                <a:lnTo>
                  <a:pt x="32921" y="35559"/>
                </a:lnTo>
                <a:lnTo>
                  <a:pt x="33773" y="38805"/>
                </a:lnTo>
                <a:lnTo>
                  <a:pt x="34272" y="41318"/>
                </a:lnTo>
                <a:lnTo>
                  <a:pt x="35120" y="42333"/>
                </a:lnTo>
                <a:lnTo>
                  <a:pt x="42062" y="42333"/>
                </a:lnTo>
                <a:lnTo>
                  <a:pt x="41392" y="41318"/>
                </a:lnTo>
                <a:lnTo>
                  <a:pt x="40879" y="39621"/>
                </a:lnTo>
                <a:lnTo>
                  <a:pt x="40031" y="35391"/>
                </a:lnTo>
                <a:lnTo>
                  <a:pt x="39183" y="31663"/>
                </a:lnTo>
                <a:lnTo>
                  <a:pt x="38807" y="31161"/>
                </a:lnTo>
                <a:close/>
              </a:path>
              <a:path w="57150" h="55879" extrusionOk="0">
                <a:moveTo>
                  <a:pt x="40255" y="18282"/>
                </a:moveTo>
                <a:lnTo>
                  <a:pt x="31905" y="18282"/>
                </a:lnTo>
                <a:lnTo>
                  <a:pt x="33769" y="19978"/>
                </a:lnTo>
                <a:lnTo>
                  <a:pt x="33769" y="25402"/>
                </a:lnTo>
                <a:lnTo>
                  <a:pt x="30890" y="26585"/>
                </a:lnTo>
                <a:lnTo>
                  <a:pt x="39023" y="26585"/>
                </a:lnTo>
                <a:lnTo>
                  <a:pt x="40711" y="24889"/>
                </a:lnTo>
                <a:lnTo>
                  <a:pt x="40711" y="19130"/>
                </a:lnTo>
                <a:lnTo>
                  <a:pt x="40255" y="18282"/>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38" name="Google Shape;238;g114446240f9_1_95"/>
          <p:cNvSpPr/>
          <p:nvPr/>
        </p:nvSpPr>
        <p:spPr>
          <a:xfrm>
            <a:off x="428" y="0"/>
            <a:ext cx="12191144" cy="705507"/>
          </a:xfrm>
          <a:custGeom>
            <a:avLst/>
            <a:gdLst/>
            <a:ahLst/>
            <a:cxnLst/>
            <a:rect l="l" t="t" r="r" b="b"/>
            <a:pathLst>
              <a:path w="20104100" h="1445260" extrusionOk="0">
                <a:moveTo>
                  <a:pt x="0" y="1444982"/>
                </a:moveTo>
                <a:lnTo>
                  <a:pt x="20104099" y="1444982"/>
                </a:lnTo>
                <a:lnTo>
                  <a:pt x="20104099" y="0"/>
                </a:lnTo>
                <a:lnTo>
                  <a:pt x="0" y="0"/>
                </a:lnTo>
                <a:lnTo>
                  <a:pt x="0" y="1444982"/>
                </a:lnTo>
                <a:close/>
              </a:path>
            </a:pathLst>
          </a:custGeom>
          <a:solidFill>
            <a:srgbClr val="0076BB"/>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39" name="Google Shape;239;g114446240f9_1_95"/>
          <p:cNvSpPr txBox="1">
            <a:spLocks noGrp="1"/>
          </p:cNvSpPr>
          <p:nvPr>
            <p:ph type="title"/>
          </p:nvPr>
        </p:nvSpPr>
        <p:spPr>
          <a:xfrm>
            <a:off x="158501" y="148250"/>
            <a:ext cx="11798803" cy="382629"/>
          </a:xfrm>
          <a:prstGeom prst="rect">
            <a:avLst/>
          </a:prstGeom>
          <a:noFill/>
          <a:ln>
            <a:noFill/>
          </a:ln>
        </p:spPr>
        <p:txBody>
          <a:bodyPr spcFirstLastPara="1" wrap="square" lIns="0" tIns="9232" rIns="0" bIns="0" anchor="t" anchorCtr="0">
            <a:spAutoFit/>
          </a:bodyPr>
          <a:lstStyle/>
          <a:p>
            <a:pPr marL="7701"/>
            <a:r>
              <a:rPr lang="en-US" sz="2426" i="0"/>
              <a:t>Right-Sized Piping Serves a Compressed Air System the Best</a:t>
            </a:r>
            <a:endParaRPr sz="2426" i="0"/>
          </a:p>
        </p:txBody>
      </p:sp>
      <p:sp>
        <p:nvSpPr>
          <p:cNvPr id="240" name="Google Shape;240;g114446240f9_1_95"/>
          <p:cNvSpPr txBox="1"/>
          <p:nvPr/>
        </p:nvSpPr>
        <p:spPr>
          <a:xfrm>
            <a:off x="731399" y="1091825"/>
            <a:ext cx="3860712" cy="5150843"/>
          </a:xfrm>
          <a:prstGeom prst="rect">
            <a:avLst/>
          </a:prstGeom>
          <a:noFill/>
          <a:ln>
            <a:noFill/>
          </a:ln>
        </p:spPr>
        <p:txBody>
          <a:bodyPr spcFirstLastPara="1" wrap="square" lIns="55440" tIns="55440" rIns="55440" bIns="55440" anchor="t" anchorCtr="0">
            <a:spAutoFit/>
          </a:bodyPr>
          <a:lstStyle/>
          <a:p>
            <a:pPr marL="277246" indent="-277246" defTabSz="554492">
              <a:buClr>
                <a:srgbClr val="000000"/>
              </a:buClr>
              <a:buSzPts val="3600"/>
              <a:buFont typeface="Arial"/>
              <a:buChar char="●"/>
            </a:pPr>
            <a:r>
              <a:rPr lang="en-US" sz="2183" kern="0">
                <a:solidFill>
                  <a:srgbClr val="000000"/>
                </a:solidFill>
                <a:latin typeface="Arial"/>
                <a:cs typeface="Arial"/>
                <a:sym typeface="Arial"/>
              </a:rPr>
              <a:t>Properly designed compressed air systems have minimal pressure drop (not necesessarly 0 PSID) and allow for expansion if needed. </a:t>
            </a:r>
            <a:br>
              <a:rPr lang="en-US" sz="2183" kern="0">
                <a:solidFill>
                  <a:srgbClr val="000000"/>
                </a:solidFill>
                <a:latin typeface="Arial"/>
                <a:cs typeface="Arial"/>
                <a:sym typeface="Arial"/>
              </a:rPr>
            </a:br>
            <a:endParaRPr sz="2183" kern="0">
              <a:solidFill>
                <a:srgbClr val="000000"/>
              </a:solidFill>
              <a:latin typeface="Arial"/>
              <a:cs typeface="Arial"/>
              <a:sym typeface="Arial"/>
            </a:endParaRPr>
          </a:p>
          <a:p>
            <a:pPr marL="277246" indent="-277246" defTabSz="554492">
              <a:buClr>
                <a:srgbClr val="000000"/>
              </a:buClr>
              <a:buSzPts val="3600"/>
              <a:buFont typeface="Arial"/>
              <a:buChar char="●"/>
            </a:pPr>
            <a:r>
              <a:rPr lang="en-US" sz="2183" kern="0">
                <a:solidFill>
                  <a:srgbClr val="000000"/>
                </a:solidFill>
                <a:latin typeface="Arial"/>
                <a:cs typeface="Arial"/>
                <a:sym typeface="Arial"/>
              </a:rPr>
              <a:t>They are typically in a loop type configuration (exceptions apply)</a:t>
            </a:r>
            <a:br>
              <a:rPr lang="en-US" sz="2183" kern="0">
                <a:solidFill>
                  <a:srgbClr val="000000"/>
                </a:solidFill>
                <a:latin typeface="Arial"/>
                <a:cs typeface="Arial"/>
                <a:sym typeface="Arial"/>
              </a:rPr>
            </a:br>
            <a:endParaRPr sz="2183" kern="0">
              <a:solidFill>
                <a:srgbClr val="000000"/>
              </a:solidFill>
              <a:latin typeface="Arial"/>
              <a:cs typeface="Arial"/>
              <a:sym typeface="Arial"/>
            </a:endParaRPr>
          </a:p>
          <a:p>
            <a:pPr marL="277246" indent="-277246" defTabSz="554492">
              <a:buClr>
                <a:srgbClr val="000000"/>
              </a:buClr>
              <a:buSzPts val="3600"/>
              <a:buFont typeface="Arial"/>
              <a:buChar char="●"/>
            </a:pPr>
            <a:r>
              <a:rPr lang="en-US" sz="2183" kern="0">
                <a:solidFill>
                  <a:srgbClr val="000000"/>
                </a:solidFill>
                <a:latin typeface="Arial"/>
                <a:cs typeface="Arial"/>
                <a:sym typeface="Arial"/>
              </a:rPr>
              <a:t>They are centrally located so no drop is too far away from the main loop</a:t>
            </a:r>
            <a:br>
              <a:rPr lang="en-US" sz="2183" kern="0">
                <a:solidFill>
                  <a:srgbClr val="000000"/>
                </a:solidFill>
                <a:latin typeface="Arial"/>
                <a:cs typeface="Arial"/>
                <a:sym typeface="Arial"/>
              </a:rPr>
            </a:br>
            <a:endParaRPr sz="2183" kern="0">
              <a:solidFill>
                <a:srgbClr val="000000"/>
              </a:solidFill>
              <a:latin typeface="Arial"/>
              <a:cs typeface="Arial"/>
              <a:sym typeface="Arial"/>
            </a:endParaRPr>
          </a:p>
        </p:txBody>
      </p:sp>
      <p:pic>
        <p:nvPicPr>
          <p:cNvPr id="241" name="Google Shape;241;g114446240f9_1_95"/>
          <p:cNvPicPr preferRelativeResize="0"/>
          <p:nvPr/>
        </p:nvPicPr>
        <p:blipFill rotWithShape="1">
          <a:blip r:embed="rId14">
            <a:alphaModFix/>
          </a:blip>
          <a:srcRect l="2305" r="11009"/>
          <a:stretch/>
        </p:blipFill>
        <p:spPr>
          <a:xfrm>
            <a:off x="4592059" y="1055047"/>
            <a:ext cx="7384970" cy="479220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245"/>
        <p:cNvGrpSpPr/>
        <p:nvPr/>
      </p:nvGrpSpPr>
      <p:grpSpPr>
        <a:xfrm>
          <a:off x="0" y="0"/>
          <a:ext cx="0" cy="0"/>
          <a:chOff x="0" y="0"/>
          <a:chExt cx="0" cy="0"/>
        </a:xfrm>
      </p:grpSpPr>
      <p:grpSp>
        <p:nvGrpSpPr>
          <p:cNvPr id="246" name="Google Shape;246;g114446240f9_1_138"/>
          <p:cNvGrpSpPr/>
          <p:nvPr/>
        </p:nvGrpSpPr>
        <p:grpSpPr>
          <a:xfrm>
            <a:off x="428" y="6032076"/>
            <a:ext cx="11443291" cy="765185"/>
            <a:chOff x="0" y="9947340"/>
            <a:chExt cx="18870835" cy="1261846"/>
          </a:xfrm>
        </p:grpSpPr>
        <p:pic>
          <p:nvPicPr>
            <p:cNvPr id="247" name="Google Shape;247;g114446240f9_1_138"/>
            <p:cNvPicPr preferRelativeResize="0"/>
            <p:nvPr/>
          </p:nvPicPr>
          <p:blipFill rotWithShape="1">
            <a:blip r:embed="rId3">
              <a:alphaModFix/>
            </a:blip>
            <a:srcRect/>
            <a:stretch/>
          </p:blipFill>
          <p:spPr>
            <a:xfrm>
              <a:off x="1488415" y="10121576"/>
              <a:ext cx="17382420" cy="938568"/>
            </a:xfrm>
            <a:prstGeom prst="rect">
              <a:avLst/>
            </a:prstGeom>
            <a:noFill/>
            <a:ln>
              <a:noFill/>
            </a:ln>
          </p:spPr>
        </p:pic>
        <p:sp>
          <p:nvSpPr>
            <p:cNvPr id="248" name="Google Shape;248;g114446240f9_1_138"/>
            <p:cNvSpPr/>
            <p:nvPr/>
          </p:nvSpPr>
          <p:spPr>
            <a:xfrm>
              <a:off x="0" y="10076236"/>
              <a:ext cx="542925" cy="1009650"/>
            </a:xfrm>
            <a:custGeom>
              <a:avLst/>
              <a:gdLst/>
              <a:ahLst/>
              <a:cxnLst/>
              <a:rect l="l" t="t" r="r" b="b"/>
              <a:pathLst>
                <a:path w="542925" h="1009650" extrusionOk="0">
                  <a:moveTo>
                    <a:pt x="542671" y="666508"/>
                  </a:moveTo>
                  <a:lnTo>
                    <a:pt x="0" y="666508"/>
                  </a:lnTo>
                  <a:lnTo>
                    <a:pt x="0" y="1009040"/>
                  </a:lnTo>
                  <a:lnTo>
                    <a:pt x="542671" y="1009040"/>
                  </a:lnTo>
                  <a:lnTo>
                    <a:pt x="542671" y="666508"/>
                  </a:lnTo>
                  <a:close/>
                </a:path>
                <a:path w="542925" h="1009650" extrusionOk="0">
                  <a:moveTo>
                    <a:pt x="542671" y="0"/>
                  </a:moveTo>
                  <a:lnTo>
                    <a:pt x="0" y="0"/>
                  </a:lnTo>
                  <a:lnTo>
                    <a:pt x="0" y="162344"/>
                  </a:lnTo>
                  <a:lnTo>
                    <a:pt x="542671" y="162344"/>
                  </a:lnTo>
                  <a:lnTo>
                    <a:pt x="542671" y="0"/>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49" name="Google Shape;249;g114446240f9_1_138"/>
            <p:cNvSpPr/>
            <p:nvPr/>
          </p:nvSpPr>
          <p:spPr>
            <a:xfrm>
              <a:off x="0" y="10238578"/>
              <a:ext cx="560070" cy="504190"/>
            </a:xfrm>
            <a:custGeom>
              <a:avLst/>
              <a:gdLst/>
              <a:ahLst/>
              <a:cxnLst/>
              <a:rect l="l" t="t" r="r" b="b"/>
              <a:pathLst>
                <a:path w="560070" h="504190" extrusionOk="0">
                  <a:moveTo>
                    <a:pt x="559490" y="0"/>
                  </a:moveTo>
                  <a:lnTo>
                    <a:pt x="0" y="0"/>
                  </a:lnTo>
                  <a:lnTo>
                    <a:pt x="0" y="504162"/>
                  </a:lnTo>
                  <a:lnTo>
                    <a:pt x="559490" y="504162"/>
                  </a:lnTo>
                  <a:lnTo>
                    <a:pt x="559490" y="0"/>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250" name="Google Shape;250;g114446240f9_1_138"/>
            <p:cNvPicPr preferRelativeResize="0"/>
            <p:nvPr/>
          </p:nvPicPr>
          <p:blipFill rotWithShape="1">
            <a:blip r:embed="rId4">
              <a:alphaModFix/>
            </a:blip>
            <a:srcRect/>
            <a:stretch/>
          </p:blipFill>
          <p:spPr>
            <a:xfrm>
              <a:off x="1218968" y="10001297"/>
              <a:ext cx="270295" cy="1162927"/>
            </a:xfrm>
            <a:prstGeom prst="rect">
              <a:avLst/>
            </a:prstGeom>
            <a:noFill/>
            <a:ln>
              <a:noFill/>
            </a:ln>
          </p:spPr>
        </p:pic>
        <p:sp>
          <p:nvSpPr>
            <p:cNvPr id="251" name="Google Shape;251;g114446240f9_1_138"/>
            <p:cNvSpPr/>
            <p:nvPr/>
          </p:nvSpPr>
          <p:spPr>
            <a:xfrm>
              <a:off x="1218970" y="10238586"/>
              <a:ext cx="270509" cy="697865"/>
            </a:xfrm>
            <a:custGeom>
              <a:avLst/>
              <a:gdLst/>
              <a:ahLst/>
              <a:cxnLst/>
              <a:rect l="l" t="t" r="r" b="b"/>
              <a:pathLst>
                <a:path w="270509" h="697865" extrusionOk="0">
                  <a:moveTo>
                    <a:pt x="238882" y="0"/>
                  </a:moveTo>
                  <a:lnTo>
                    <a:pt x="31412" y="0"/>
                  </a:lnTo>
                  <a:lnTo>
                    <a:pt x="23500" y="42084"/>
                  </a:lnTo>
                  <a:lnTo>
                    <a:pt x="16612" y="87214"/>
                  </a:lnTo>
                  <a:lnTo>
                    <a:pt x="10819" y="135107"/>
                  </a:lnTo>
                  <a:lnTo>
                    <a:pt x="6191" y="185484"/>
                  </a:lnTo>
                  <a:lnTo>
                    <a:pt x="2798" y="238062"/>
                  </a:lnTo>
                  <a:lnTo>
                    <a:pt x="711" y="292561"/>
                  </a:lnTo>
                  <a:lnTo>
                    <a:pt x="0" y="348701"/>
                  </a:lnTo>
                  <a:lnTo>
                    <a:pt x="711" y="404848"/>
                  </a:lnTo>
                  <a:lnTo>
                    <a:pt x="2798" y="459351"/>
                  </a:lnTo>
                  <a:lnTo>
                    <a:pt x="6191" y="511932"/>
                  </a:lnTo>
                  <a:lnTo>
                    <a:pt x="10819" y="562310"/>
                  </a:lnTo>
                  <a:lnTo>
                    <a:pt x="16612" y="610204"/>
                  </a:lnTo>
                  <a:lnTo>
                    <a:pt x="23500" y="655335"/>
                  </a:lnTo>
                  <a:lnTo>
                    <a:pt x="31412" y="697423"/>
                  </a:lnTo>
                  <a:lnTo>
                    <a:pt x="238882" y="697423"/>
                  </a:lnTo>
                  <a:lnTo>
                    <a:pt x="246794" y="655335"/>
                  </a:lnTo>
                  <a:lnTo>
                    <a:pt x="253680" y="610204"/>
                  </a:lnTo>
                  <a:lnTo>
                    <a:pt x="259471" y="562310"/>
                  </a:lnTo>
                  <a:lnTo>
                    <a:pt x="264097" y="511932"/>
                  </a:lnTo>
                  <a:lnTo>
                    <a:pt x="267488" y="459351"/>
                  </a:lnTo>
                  <a:lnTo>
                    <a:pt x="269574" y="404848"/>
                  </a:lnTo>
                  <a:lnTo>
                    <a:pt x="270284" y="348701"/>
                  </a:lnTo>
                  <a:lnTo>
                    <a:pt x="269574" y="292561"/>
                  </a:lnTo>
                  <a:lnTo>
                    <a:pt x="267488" y="238062"/>
                  </a:lnTo>
                  <a:lnTo>
                    <a:pt x="264097" y="185484"/>
                  </a:lnTo>
                  <a:lnTo>
                    <a:pt x="259471" y="135107"/>
                  </a:lnTo>
                  <a:lnTo>
                    <a:pt x="253680" y="87214"/>
                  </a:lnTo>
                  <a:lnTo>
                    <a:pt x="246794" y="42084"/>
                  </a:lnTo>
                  <a:lnTo>
                    <a:pt x="23888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52" name="Google Shape;252;g114446240f9_1_138"/>
            <p:cNvSpPr/>
            <p:nvPr/>
          </p:nvSpPr>
          <p:spPr>
            <a:xfrm>
              <a:off x="1218970" y="10936010"/>
              <a:ext cx="270509" cy="250190"/>
            </a:xfrm>
            <a:custGeom>
              <a:avLst/>
              <a:gdLst/>
              <a:ahLst/>
              <a:cxnLst/>
              <a:rect l="l" t="t" r="r" b="b"/>
              <a:pathLst>
                <a:path w="270509" h="250190" extrusionOk="0">
                  <a:moveTo>
                    <a:pt x="238882" y="0"/>
                  </a:moveTo>
                  <a:lnTo>
                    <a:pt x="31412" y="0"/>
                  </a:lnTo>
                  <a:lnTo>
                    <a:pt x="18235" y="27142"/>
                  </a:lnTo>
                  <a:lnTo>
                    <a:pt x="8355" y="57400"/>
                  </a:lnTo>
                  <a:lnTo>
                    <a:pt x="2151" y="90231"/>
                  </a:lnTo>
                  <a:lnTo>
                    <a:pt x="0" y="125095"/>
                  </a:lnTo>
                  <a:lnTo>
                    <a:pt x="2151" y="159959"/>
                  </a:lnTo>
                  <a:lnTo>
                    <a:pt x="8355" y="192791"/>
                  </a:lnTo>
                  <a:lnTo>
                    <a:pt x="18235" y="223048"/>
                  </a:lnTo>
                  <a:lnTo>
                    <a:pt x="31412" y="250191"/>
                  </a:lnTo>
                  <a:lnTo>
                    <a:pt x="238882" y="250191"/>
                  </a:lnTo>
                  <a:lnTo>
                    <a:pt x="252058" y="223048"/>
                  </a:lnTo>
                  <a:lnTo>
                    <a:pt x="261934" y="192791"/>
                  </a:lnTo>
                  <a:lnTo>
                    <a:pt x="268134" y="159959"/>
                  </a:lnTo>
                  <a:lnTo>
                    <a:pt x="270284" y="125095"/>
                  </a:lnTo>
                  <a:lnTo>
                    <a:pt x="268134" y="90231"/>
                  </a:lnTo>
                  <a:lnTo>
                    <a:pt x="261934" y="57400"/>
                  </a:lnTo>
                  <a:lnTo>
                    <a:pt x="252058" y="27142"/>
                  </a:lnTo>
                  <a:lnTo>
                    <a:pt x="23888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53" name="Google Shape;253;g114446240f9_1_138"/>
            <p:cNvSpPr/>
            <p:nvPr/>
          </p:nvSpPr>
          <p:spPr>
            <a:xfrm>
              <a:off x="1218970" y="9979314"/>
              <a:ext cx="270509" cy="259715"/>
            </a:xfrm>
            <a:custGeom>
              <a:avLst/>
              <a:gdLst/>
              <a:ahLst/>
              <a:cxnLst/>
              <a:rect l="l" t="t" r="r" b="b"/>
              <a:pathLst>
                <a:path w="270509" h="259715" extrusionOk="0">
                  <a:moveTo>
                    <a:pt x="238882" y="0"/>
                  </a:moveTo>
                  <a:lnTo>
                    <a:pt x="31412" y="0"/>
                  </a:lnTo>
                  <a:lnTo>
                    <a:pt x="18235" y="28129"/>
                  </a:lnTo>
                  <a:lnTo>
                    <a:pt x="8355" y="59483"/>
                  </a:lnTo>
                  <a:lnTo>
                    <a:pt x="2151" y="93506"/>
                  </a:lnTo>
                  <a:lnTo>
                    <a:pt x="0" y="129640"/>
                  </a:lnTo>
                  <a:lnTo>
                    <a:pt x="2151" y="165767"/>
                  </a:lnTo>
                  <a:lnTo>
                    <a:pt x="8355" y="199787"/>
                  </a:lnTo>
                  <a:lnTo>
                    <a:pt x="18235" y="231140"/>
                  </a:lnTo>
                  <a:lnTo>
                    <a:pt x="31412" y="259269"/>
                  </a:lnTo>
                  <a:lnTo>
                    <a:pt x="238882" y="259269"/>
                  </a:lnTo>
                  <a:lnTo>
                    <a:pt x="252058" y="231140"/>
                  </a:lnTo>
                  <a:lnTo>
                    <a:pt x="261934" y="199787"/>
                  </a:lnTo>
                  <a:lnTo>
                    <a:pt x="268134" y="165767"/>
                  </a:lnTo>
                  <a:lnTo>
                    <a:pt x="270284" y="129640"/>
                  </a:lnTo>
                  <a:lnTo>
                    <a:pt x="268134" y="93506"/>
                  </a:lnTo>
                  <a:lnTo>
                    <a:pt x="261934" y="59483"/>
                  </a:lnTo>
                  <a:lnTo>
                    <a:pt x="252058" y="28129"/>
                  </a:lnTo>
                  <a:lnTo>
                    <a:pt x="23888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254" name="Google Shape;254;g114446240f9_1_138"/>
            <p:cNvPicPr preferRelativeResize="0"/>
            <p:nvPr/>
          </p:nvPicPr>
          <p:blipFill rotWithShape="1">
            <a:blip r:embed="rId5">
              <a:alphaModFix/>
            </a:blip>
            <a:srcRect/>
            <a:stretch/>
          </p:blipFill>
          <p:spPr>
            <a:xfrm>
              <a:off x="885931" y="9947340"/>
              <a:ext cx="333036" cy="1261846"/>
            </a:xfrm>
            <a:prstGeom prst="rect">
              <a:avLst/>
            </a:prstGeom>
            <a:noFill/>
            <a:ln>
              <a:noFill/>
            </a:ln>
          </p:spPr>
        </p:pic>
        <p:pic>
          <p:nvPicPr>
            <p:cNvPr id="255" name="Google Shape;255;g114446240f9_1_138"/>
            <p:cNvPicPr preferRelativeResize="0"/>
            <p:nvPr/>
          </p:nvPicPr>
          <p:blipFill rotWithShape="1">
            <a:blip r:embed="rId6">
              <a:alphaModFix/>
            </a:blip>
            <a:srcRect/>
            <a:stretch/>
          </p:blipFill>
          <p:spPr>
            <a:xfrm>
              <a:off x="609887" y="9989308"/>
              <a:ext cx="278734" cy="1174917"/>
            </a:xfrm>
            <a:prstGeom prst="rect">
              <a:avLst/>
            </a:prstGeom>
            <a:noFill/>
            <a:ln>
              <a:noFill/>
            </a:ln>
          </p:spPr>
        </p:pic>
      </p:grpSp>
      <p:pic>
        <p:nvPicPr>
          <p:cNvPr id="256" name="Google Shape;256;g114446240f9_1_138"/>
          <p:cNvPicPr preferRelativeResize="0"/>
          <p:nvPr/>
        </p:nvPicPr>
        <p:blipFill rotWithShape="1">
          <a:blip r:embed="rId7">
            <a:alphaModFix/>
          </a:blip>
          <a:srcRect/>
          <a:stretch/>
        </p:blipFill>
        <p:spPr>
          <a:xfrm>
            <a:off x="328281" y="6057519"/>
            <a:ext cx="43621" cy="712477"/>
          </a:xfrm>
          <a:prstGeom prst="rect">
            <a:avLst/>
          </a:prstGeom>
          <a:noFill/>
          <a:ln>
            <a:noFill/>
          </a:ln>
        </p:spPr>
      </p:pic>
      <p:pic>
        <p:nvPicPr>
          <p:cNvPr id="257" name="Google Shape;257;g114446240f9_1_138"/>
          <p:cNvPicPr preferRelativeResize="0"/>
          <p:nvPr/>
        </p:nvPicPr>
        <p:blipFill rotWithShape="1">
          <a:blip r:embed="rId8">
            <a:alphaModFix/>
          </a:blip>
          <a:srcRect/>
          <a:stretch/>
        </p:blipFill>
        <p:spPr>
          <a:xfrm>
            <a:off x="658000" y="6102690"/>
            <a:ext cx="73401" cy="100805"/>
          </a:xfrm>
          <a:prstGeom prst="rect">
            <a:avLst/>
          </a:prstGeom>
          <a:noFill/>
          <a:ln>
            <a:noFill/>
          </a:ln>
        </p:spPr>
      </p:pic>
      <p:pic>
        <p:nvPicPr>
          <p:cNvPr id="258" name="Google Shape;258;g114446240f9_1_138"/>
          <p:cNvPicPr preferRelativeResize="0"/>
          <p:nvPr/>
        </p:nvPicPr>
        <p:blipFill rotWithShape="1">
          <a:blip r:embed="rId9">
            <a:alphaModFix/>
          </a:blip>
          <a:srcRect/>
          <a:stretch/>
        </p:blipFill>
        <p:spPr>
          <a:xfrm>
            <a:off x="658000" y="6597269"/>
            <a:ext cx="73401" cy="100812"/>
          </a:xfrm>
          <a:prstGeom prst="rect">
            <a:avLst/>
          </a:prstGeom>
          <a:noFill/>
          <a:ln>
            <a:noFill/>
          </a:ln>
        </p:spPr>
      </p:pic>
      <p:sp>
        <p:nvSpPr>
          <p:cNvPr id="259" name="Google Shape;259;g114446240f9_1_138"/>
          <p:cNvSpPr/>
          <p:nvPr/>
        </p:nvSpPr>
        <p:spPr>
          <a:xfrm>
            <a:off x="11957395" y="6514408"/>
            <a:ext cx="234504" cy="207935"/>
          </a:xfrm>
          <a:custGeom>
            <a:avLst/>
            <a:gdLst/>
            <a:ahLst/>
            <a:cxnLst/>
            <a:rect l="l" t="t" r="r" b="b"/>
            <a:pathLst>
              <a:path w="386715" h="342900" extrusionOk="0">
                <a:moveTo>
                  <a:pt x="0" y="342534"/>
                </a:moveTo>
                <a:lnTo>
                  <a:pt x="386176" y="342534"/>
                </a:lnTo>
                <a:lnTo>
                  <a:pt x="386176" y="0"/>
                </a:lnTo>
                <a:lnTo>
                  <a:pt x="0" y="0"/>
                </a:lnTo>
                <a:lnTo>
                  <a:pt x="0" y="342534"/>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nvGrpSpPr>
          <p:cNvPr id="260" name="Google Shape;260;g114446240f9_1_138"/>
          <p:cNvGrpSpPr/>
          <p:nvPr/>
        </p:nvGrpSpPr>
        <p:grpSpPr>
          <a:xfrm>
            <a:off x="11947203" y="6110226"/>
            <a:ext cx="244695" cy="404198"/>
            <a:chOff x="19701116" y="10076216"/>
            <a:chExt cx="403521" cy="666552"/>
          </a:xfrm>
        </p:grpSpPr>
        <p:sp>
          <p:nvSpPr>
            <p:cNvPr id="261" name="Google Shape;261;g114446240f9_1_138"/>
            <p:cNvSpPr/>
            <p:nvPr/>
          </p:nvSpPr>
          <p:spPr>
            <a:xfrm>
              <a:off x="19717922" y="10076216"/>
              <a:ext cx="386715" cy="162559"/>
            </a:xfrm>
            <a:custGeom>
              <a:avLst/>
              <a:gdLst/>
              <a:ahLst/>
              <a:cxnLst/>
              <a:rect l="l" t="t" r="r" b="b"/>
              <a:pathLst>
                <a:path w="386715" h="162559" extrusionOk="0">
                  <a:moveTo>
                    <a:pt x="0" y="162361"/>
                  </a:moveTo>
                  <a:lnTo>
                    <a:pt x="386176" y="162361"/>
                  </a:lnTo>
                  <a:lnTo>
                    <a:pt x="386176" y="0"/>
                  </a:lnTo>
                  <a:lnTo>
                    <a:pt x="0" y="0"/>
                  </a:lnTo>
                  <a:lnTo>
                    <a:pt x="0" y="162361"/>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62" name="Google Shape;262;g114446240f9_1_138"/>
            <p:cNvSpPr/>
            <p:nvPr/>
          </p:nvSpPr>
          <p:spPr>
            <a:xfrm>
              <a:off x="19701116" y="10238578"/>
              <a:ext cx="403225" cy="504190"/>
            </a:xfrm>
            <a:custGeom>
              <a:avLst/>
              <a:gdLst/>
              <a:ahLst/>
              <a:cxnLst/>
              <a:rect l="l" t="t" r="r" b="b"/>
              <a:pathLst>
                <a:path w="403225" h="504190" extrusionOk="0">
                  <a:moveTo>
                    <a:pt x="0" y="504162"/>
                  </a:moveTo>
                  <a:lnTo>
                    <a:pt x="402982" y="504162"/>
                  </a:lnTo>
                  <a:lnTo>
                    <a:pt x="402982" y="0"/>
                  </a:lnTo>
                  <a:lnTo>
                    <a:pt x="0" y="0"/>
                  </a:lnTo>
                  <a:lnTo>
                    <a:pt x="0" y="504162"/>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grpSp>
        <p:nvGrpSpPr>
          <p:cNvPr id="263" name="Google Shape;263;g114446240f9_1_138"/>
          <p:cNvGrpSpPr/>
          <p:nvPr/>
        </p:nvGrpSpPr>
        <p:grpSpPr>
          <a:xfrm>
            <a:off x="11383382" y="6032076"/>
            <a:ext cx="575237" cy="765185"/>
            <a:chOff x="18771334" y="9947340"/>
            <a:chExt cx="948608" cy="1261846"/>
          </a:xfrm>
        </p:grpSpPr>
        <p:pic>
          <p:nvPicPr>
            <p:cNvPr id="264" name="Google Shape;264;g114446240f9_1_138"/>
            <p:cNvPicPr preferRelativeResize="0"/>
            <p:nvPr/>
          </p:nvPicPr>
          <p:blipFill rotWithShape="1">
            <a:blip r:embed="rId10">
              <a:alphaModFix/>
            </a:blip>
            <a:srcRect/>
            <a:stretch/>
          </p:blipFill>
          <p:spPr>
            <a:xfrm>
              <a:off x="18771334" y="10001297"/>
              <a:ext cx="270284" cy="1162927"/>
            </a:xfrm>
            <a:prstGeom prst="rect">
              <a:avLst/>
            </a:prstGeom>
            <a:noFill/>
            <a:ln>
              <a:noFill/>
            </a:ln>
          </p:spPr>
        </p:pic>
        <p:sp>
          <p:nvSpPr>
            <p:cNvPr id="265" name="Google Shape;265;g114446240f9_1_138"/>
            <p:cNvSpPr/>
            <p:nvPr/>
          </p:nvSpPr>
          <p:spPr>
            <a:xfrm>
              <a:off x="18771342" y="10238586"/>
              <a:ext cx="270509" cy="697865"/>
            </a:xfrm>
            <a:custGeom>
              <a:avLst/>
              <a:gdLst/>
              <a:ahLst/>
              <a:cxnLst/>
              <a:rect l="l" t="t" r="r" b="b"/>
              <a:pathLst>
                <a:path w="270509" h="697865" extrusionOk="0">
                  <a:moveTo>
                    <a:pt x="238872" y="0"/>
                  </a:moveTo>
                  <a:lnTo>
                    <a:pt x="31402" y="0"/>
                  </a:lnTo>
                  <a:lnTo>
                    <a:pt x="23490" y="42084"/>
                  </a:lnTo>
                  <a:lnTo>
                    <a:pt x="16604" y="87214"/>
                  </a:lnTo>
                  <a:lnTo>
                    <a:pt x="10813" y="135107"/>
                  </a:lnTo>
                  <a:lnTo>
                    <a:pt x="6187" y="185484"/>
                  </a:lnTo>
                  <a:lnTo>
                    <a:pt x="2796" y="238062"/>
                  </a:lnTo>
                  <a:lnTo>
                    <a:pt x="710" y="292561"/>
                  </a:lnTo>
                  <a:lnTo>
                    <a:pt x="0" y="348701"/>
                  </a:lnTo>
                  <a:lnTo>
                    <a:pt x="710" y="404848"/>
                  </a:lnTo>
                  <a:lnTo>
                    <a:pt x="2796" y="459351"/>
                  </a:lnTo>
                  <a:lnTo>
                    <a:pt x="6187" y="511932"/>
                  </a:lnTo>
                  <a:lnTo>
                    <a:pt x="10813" y="562310"/>
                  </a:lnTo>
                  <a:lnTo>
                    <a:pt x="16604" y="610204"/>
                  </a:lnTo>
                  <a:lnTo>
                    <a:pt x="23490" y="655335"/>
                  </a:lnTo>
                  <a:lnTo>
                    <a:pt x="31402" y="697423"/>
                  </a:lnTo>
                  <a:lnTo>
                    <a:pt x="238872" y="697423"/>
                  </a:lnTo>
                  <a:lnTo>
                    <a:pt x="246784" y="655335"/>
                  </a:lnTo>
                  <a:lnTo>
                    <a:pt x="253671" y="610204"/>
                  </a:lnTo>
                  <a:lnTo>
                    <a:pt x="259465" y="562310"/>
                  </a:lnTo>
                  <a:lnTo>
                    <a:pt x="264093" y="511932"/>
                  </a:lnTo>
                  <a:lnTo>
                    <a:pt x="267486" y="459351"/>
                  </a:lnTo>
                  <a:lnTo>
                    <a:pt x="269573" y="404848"/>
                  </a:lnTo>
                  <a:lnTo>
                    <a:pt x="270284" y="348701"/>
                  </a:lnTo>
                  <a:lnTo>
                    <a:pt x="269573" y="292561"/>
                  </a:lnTo>
                  <a:lnTo>
                    <a:pt x="267486" y="238062"/>
                  </a:lnTo>
                  <a:lnTo>
                    <a:pt x="264093" y="185484"/>
                  </a:lnTo>
                  <a:lnTo>
                    <a:pt x="259465" y="135107"/>
                  </a:lnTo>
                  <a:lnTo>
                    <a:pt x="253671" y="87214"/>
                  </a:lnTo>
                  <a:lnTo>
                    <a:pt x="246784" y="42084"/>
                  </a:lnTo>
                  <a:lnTo>
                    <a:pt x="23887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66" name="Google Shape;266;g114446240f9_1_138"/>
            <p:cNvSpPr/>
            <p:nvPr/>
          </p:nvSpPr>
          <p:spPr>
            <a:xfrm>
              <a:off x="18771342" y="10936010"/>
              <a:ext cx="270509" cy="250190"/>
            </a:xfrm>
            <a:custGeom>
              <a:avLst/>
              <a:gdLst/>
              <a:ahLst/>
              <a:cxnLst/>
              <a:rect l="l" t="t" r="r" b="b"/>
              <a:pathLst>
                <a:path w="270509" h="250190" extrusionOk="0">
                  <a:moveTo>
                    <a:pt x="238872" y="0"/>
                  </a:moveTo>
                  <a:lnTo>
                    <a:pt x="31402" y="0"/>
                  </a:lnTo>
                  <a:lnTo>
                    <a:pt x="18226" y="27142"/>
                  </a:lnTo>
                  <a:lnTo>
                    <a:pt x="8350" y="57400"/>
                  </a:lnTo>
                  <a:lnTo>
                    <a:pt x="2150" y="90231"/>
                  </a:lnTo>
                  <a:lnTo>
                    <a:pt x="0" y="125095"/>
                  </a:lnTo>
                  <a:lnTo>
                    <a:pt x="2150" y="159959"/>
                  </a:lnTo>
                  <a:lnTo>
                    <a:pt x="8350" y="192791"/>
                  </a:lnTo>
                  <a:lnTo>
                    <a:pt x="18226" y="223048"/>
                  </a:lnTo>
                  <a:lnTo>
                    <a:pt x="31402" y="250191"/>
                  </a:lnTo>
                  <a:lnTo>
                    <a:pt x="238872" y="250191"/>
                  </a:lnTo>
                  <a:lnTo>
                    <a:pt x="252049" y="223048"/>
                  </a:lnTo>
                  <a:lnTo>
                    <a:pt x="261929" y="192791"/>
                  </a:lnTo>
                  <a:lnTo>
                    <a:pt x="268133" y="159959"/>
                  </a:lnTo>
                  <a:lnTo>
                    <a:pt x="270284" y="125095"/>
                  </a:lnTo>
                  <a:lnTo>
                    <a:pt x="268133" y="90231"/>
                  </a:lnTo>
                  <a:lnTo>
                    <a:pt x="261929" y="57400"/>
                  </a:lnTo>
                  <a:lnTo>
                    <a:pt x="252049" y="27142"/>
                  </a:lnTo>
                  <a:lnTo>
                    <a:pt x="23887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67" name="Google Shape;267;g114446240f9_1_138"/>
            <p:cNvSpPr/>
            <p:nvPr/>
          </p:nvSpPr>
          <p:spPr>
            <a:xfrm>
              <a:off x="18771342" y="9979313"/>
              <a:ext cx="270509" cy="259715"/>
            </a:xfrm>
            <a:custGeom>
              <a:avLst/>
              <a:gdLst/>
              <a:ahLst/>
              <a:cxnLst/>
              <a:rect l="l" t="t" r="r" b="b"/>
              <a:pathLst>
                <a:path w="270509" h="259715" extrusionOk="0">
                  <a:moveTo>
                    <a:pt x="238872" y="0"/>
                  </a:moveTo>
                  <a:lnTo>
                    <a:pt x="31402" y="0"/>
                  </a:lnTo>
                  <a:lnTo>
                    <a:pt x="18226" y="28129"/>
                  </a:lnTo>
                  <a:lnTo>
                    <a:pt x="8350" y="59483"/>
                  </a:lnTo>
                  <a:lnTo>
                    <a:pt x="2150" y="93506"/>
                  </a:lnTo>
                  <a:lnTo>
                    <a:pt x="0" y="129640"/>
                  </a:lnTo>
                  <a:lnTo>
                    <a:pt x="2150" y="165767"/>
                  </a:lnTo>
                  <a:lnTo>
                    <a:pt x="8350" y="199787"/>
                  </a:lnTo>
                  <a:lnTo>
                    <a:pt x="18226" y="231140"/>
                  </a:lnTo>
                  <a:lnTo>
                    <a:pt x="31402" y="259269"/>
                  </a:lnTo>
                  <a:lnTo>
                    <a:pt x="238872" y="259269"/>
                  </a:lnTo>
                  <a:lnTo>
                    <a:pt x="252049" y="231140"/>
                  </a:lnTo>
                  <a:lnTo>
                    <a:pt x="261929" y="199787"/>
                  </a:lnTo>
                  <a:lnTo>
                    <a:pt x="268133" y="165767"/>
                  </a:lnTo>
                  <a:lnTo>
                    <a:pt x="270284" y="129640"/>
                  </a:lnTo>
                  <a:lnTo>
                    <a:pt x="268133" y="93506"/>
                  </a:lnTo>
                  <a:lnTo>
                    <a:pt x="261929" y="59483"/>
                  </a:lnTo>
                  <a:lnTo>
                    <a:pt x="252049" y="28129"/>
                  </a:lnTo>
                  <a:lnTo>
                    <a:pt x="23887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268" name="Google Shape;268;g114446240f9_1_138"/>
            <p:cNvPicPr preferRelativeResize="0"/>
            <p:nvPr/>
          </p:nvPicPr>
          <p:blipFill rotWithShape="1">
            <a:blip r:embed="rId11">
              <a:alphaModFix/>
            </a:blip>
            <a:srcRect/>
            <a:stretch/>
          </p:blipFill>
          <p:spPr>
            <a:xfrm>
              <a:off x="19041616" y="9947340"/>
              <a:ext cx="678326" cy="1261846"/>
            </a:xfrm>
            <a:prstGeom prst="rect">
              <a:avLst/>
            </a:prstGeom>
            <a:noFill/>
            <a:ln>
              <a:noFill/>
            </a:ln>
          </p:spPr>
        </p:pic>
        <p:pic>
          <p:nvPicPr>
            <p:cNvPr id="269" name="Google Shape;269;g114446240f9_1_138"/>
            <p:cNvPicPr preferRelativeResize="0"/>
            <p:nvPr/>
          </p:nvPicPr>
          <p:blipFill rotWithShape="1">
            <a:blip r:embed="rId12">
              <a:alphaModFix/>
            </a:blip>
            <a:srcRect/>
            <a:stretch/>
          </p:blipFill>
          <p:spPr>
            <a:xfrm>
              <a:off x="19055168" y="10063787"/>
              <a:ext cx="121044" cy="166246"/>
            </a:xfrm>
            <a:prstGeom prst="rect">
              <a:avLst/>
            </a:prstGeom>
            <a:noFill/>
            <a:ln>
              <a:noFill/>
            </a:ln>
          </p:spPr>
        </p:pic>
        <p:pic>
          <p:nvPicPr>
            <p:cNvPr id="270" name="Google Shape;270;g114446240f9_1_138"/>
            <p:cNvPicPr preferRelativeResize="0"/>
            <p:nvPr/>
          </p:nvPicPr>
          <p:blipFill rotWithShape="1">
            <a:blip r:embed="rId13">
              <a:alphaModFix/>
            </a:blip>
            <a:srcRect/>
            <a:stretch/>
          </p:blipFill>
          <p:spPr>
            <a:xfrm>
              <a:off x="19055168" y="10879385"/>
              <a:ext cx="121044" cy="166256"/>
            </a:xfrm>
            <a:prstGeom prst="rect">
              <a:avLst/>
            </a:prstGeom>
            <a:noFill/>
            <a:ln>
              <a:noFill/>
            </a:ln>
          </p:spPr>
        </p:pic>
      </p:grpSp>
      <p:sp>
        <p:nvSpPr>
          <p:cNvPr id="271" name="Google Shape;271;g114446240f9_1_138"/>
          <p:cNvSpPr/>
          <p:nvPr/>
        </p:nvSpPr>
        <p:spPr>
          <a:xfrm>
            <a:off x="9495501" y="6540180"/>
            <a:ext cx="412789" cy="20408"/>
          </a:xfrm>
          <a:custGeom>
            <a:avLst/>
            <a:gdLst/>
            <a:ahLst/>
            <a:cxnLst/>
            <a:rect l="l" t="t" r="r" b="b"/>
            <a:pathLst>
              <a:path w="680719" h="33654" extrusionOk="0">
                <a:moveTo>
                  <a:pt x="680241" y="0"/>
                </a:moveTo>
                <a:lnTo>
                  <a:pt x="0" y="0"/>
                </a:lnTo>
                <a:lnTo>
                  <a:pt x="0" y="33548"/>
                </a:lnTo>
                <a:lnTo>
                  <a:pt x="680241" y="33548"/>
                </a:lnTo>
                <a:lnTo>
                  <a:pt x="680241"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72" name="Google Shape;272;g114446240f9_1_138"/>
          <p:cNvSpPr/>
          <p:nvPr/>
        </p:nvSpPr>
        <p:spPr>
          <a:xfrm>
            <a:off x="10280699" y="6540060"/>
            <a:ext cx="410094" cy="20793"/>
          </a:xfrm>
          <a:custGeom>
            <a:avLst/>
            <a:gdLst/>
            <a:ahLst/>
            <a:cxnLst/>
            <a:rect l="l" t="t" r="r" b="b"/>
            <a:pathLst>
              <a:path w="676275" h="34290" extrusionOk="0">
                <a:moveTo>
                  <a:pt x="676105" y="0"/>
                </a:moveTo>
                <a:lnTo>
                  <a:pt x="0" y="0"/>
                </a:lnTo>
                <a:lnTo>
                  <a:pt x="0" y="33894"/>
                </a:lnTo>
                <a:lnTo>
                  <a:pt x="676105" y="33894"/>
                </a:lnTo>
                <a:lnTo>
                  <a:pt x="67610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73" name="Google Shape;273;g114446240f9_1_138"/>
          <p:cNvSpPr/>
          <p:nvPr/>
        </p:nvSpPr>
        <p:spPr>
          <a:xfrm>
            <a:off x="9962415" y="6540193"/>
            <a:ext cx="264154" cy="20408"/>
          </a:xfrm>
          <a:custGeom>
            <a:avLst/>
            <a:gdLst/>
            <a:ahLst/>
            <a:cxnLst/>
            <a:rect l="l" t="t" r="r" b="b"/>
            <a:pathLst>
              <a:path w="435609" h="33654" extrusionOk="0">
                <a:moveTo>
                  <a:pt x="435054" y="0"/>
                </a:moveTo>
                <a:lnTo>
                  <a:pt x="0" y="0"/>
                </a:lnTo>
                <a:lnTo>
                  <a:pt x="0" y="33653"/>
                </a:lnTo>
                <a:lnTo>
                  <a:pt x="435054" y="33653"/>
                </a:lnTo>
                <a:lnTo>
                  <a:pt x="435054"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74" name="Google Shape;274;g114446240f9_1_138"/>
          <p:cNvSpPr/>
          <p:nvPr/>
        </p:nvSpPr>
        <p:spPr>
          <a:xfrm>
            <a:off x="9491058" y="6281871"/>
            <a:ext cx="313443" cy="226033"/>
          </a:xfrm>
          <a:custGeom>
            <a:avLst/>
            <a:gdLst/>
            <a:ahLst/>
            <a:cxnLst/>
            <a:rect l="l" t="t" r="r" b="b"/>
            <a:pathLst>
              <a:path w="516890" h="372745" extrusionOk="0">
                <a:moveTo>
                  <a:pt x="379975" y="0"/>
                </a:moveTo>
                <a:lnTo>
                  <a:pt x="327071" y="4545"/>
                </a:lnTo>
                <a:lnTo>
                  <a:pt x="279174" y="23606"/>
                </a:lnTo>
                <a:lnTo>
                  <a:pt x="238301" y="62886"/>
                </a:lnTo>
                <a:lnTo>
                  <a:pt x="225228" y="118588"/>
                </a:lnTo>
                <a:lnTo>
                  <a:pt x="225925" y="154777"/>
                </a:lnTo>
                <a:lnTo>
                  <a:pt x="225932" y="190991"/>
                </a:lnTo>
                <a:lnTo>
                  <a:pt x="225708" y="227217"/>
                </a:lnTo>
                <a:lnTo>
                  <a:pt x="225710" y="263442"/>
                </a:lnTo>
                <a:lnTo>
                  <a:pt x="224269" y="277037"/>
                </a:lnTo>
                <a:lnTo>
                  <a:pt x="176680" y="320752"/>
                </a:lnTo>
                <a:lnTo>
                  <a:pt x="147441" y="325401"/>
                </a:lnTo>
                <a:lnTo>
                  <a:pt x="117961" y="321988"/>
                </a:lnTo>
                <a:lnTo>
                  <a:pt x="79887" y="301163"/>
                </a:lnTo>
                <a:lnTo>
                  <a:pt x="64762" y="262018"/>
                </a:lnTo>
                <a:lnTo>
                  <a:pt x="64981" y="211971"/>
                </a:lnTo>
                <a:lnTo>
                  <a:pt x="64971" y="277"/>
                </a:lnTo>
                <a:lnTo>
                  <a:pt x="607" y="277"/>
                </a:lnTo>
                <a:lnTo>
                  <a:pt x="157" y="6800"/>
                </a:lnTo>
                <a:lnTo>
                  <a:pt x="278" y="158867"/>
                </a:lnTo>
                <a:lnTo>
                  <a:pt x="0" y="258206"/>
                </a:lnTo>
                <a:lnTo>
                  <a:pt x="9982" y="303735"/>
                </a:lnTo>
                <a:lnTo>
                  <a:pt x="39935" y="339062"/>
                </a:lnTo>
                <a:lnTo>
                  <a:pt x="86016" y="362998"/>
                </a:lnTo>
                <a:lnTo>
                  <a:pt x="139439" y="372228"/>
                </a:lnTo>
                <a:lnTo>
                  <a:pt x="193574" y="366487"/>
                </a:lnTo>
                <a:lnTo>
                  <a:pt x="241793" y="345513"/>
                </a:lnTo>
                <a:lnTo>
                  <a:pt x="278142" y="308261"/>
                </a:lnTo>
                <a:lnTo>
                  <a:pt x="289917" y="256866"/>
                </a:lnTo>
                <a:lnTo>
                  <a:pt x="289220" y="221142"/>
                </a:lnTo>
                <a:lnTo>
                  <a:pt x="289178" y="185396"/>
                </a:lnTo>
                <a:lnTo>
                  <a:pt x="289593" y="113886"/>
                </a:lnTo>
                <a:lnTo>
                  <a:pt x="306843" y="69017"/>
                </a:lnTo>
                <a:lnTo>
                  <a:pt x="347256" y="48807"/>
                </a:lnTo>
                <a:lnTo>
                  <a:pt x="373565" y="45787"/>
                </a:lnTo>
                <a:lnTo>
                  <a:pt x="399681" y="50069"/>
                </a:lnTo>
                <a:lnTo>
                  <a:pt x="437132" y="70793"/>
                </a:lnTo>
                <a:lnTo>
                  <a:pt x="451850" y="110316"/>
                </a:lnTo>
                <a:lnTo>
                  <a:pt x="451627" y="160174"/>
                </a:lnTo>
                <a:lnTo>
                  <a:pt x="451640" y="371438"/>
                </a:lnTo>
                <a:lnTo>
                  <a:pt x="516361" y="371438"/>
                </a:lnTo>
                <a:lnTo>
                  <a:pt x="516252" y="211582"/>
                </a:lnTo>
                <a:lnTo>
                  <a:pt x="516528" y="112619"/>
                </a:lnTo>
                <a:lnTo>
                  <a:pt x="506587" y="67963"/>
                </a:lnTo>
                <a:lnTo>
                  <a:pt x="477116" y="33470"/>
                </a:lnTo>
                <a:lnTo>
                  <a:pt x="431963" y="9724"/>
                </a:lnTo>
                <a:lnTo>
                  <a:pt x="37997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75" name="Google Shape;275;g114446240f9_1_138"/>
          <p:cNvSpPr/>
          <p:nvPr/>
        </p:nvSpPr>
        <p:spPr>
          <a:xfrm>
            <a:off x="9843113" y="6295863"/>
            <a:ext cx="40047" cy="214865"/>
          </a:xfrm>
          <a:custGeom>
            <a:avLst/>
            <a:gdLst/>
            <a:ahLst/>
            <a:cxnLst/>
            <a:rect l="l" t="t" r="r" b="b"/>
            <a:pathLst>
              <a:path w="66040" h="354329" extrusionOk="0">
                <a:moveTo>
                  <a:pt x="65809" y="0"/>
                </a:moveTo>
                <a:lnTo>
                  <a:pt x="0" y="0"/>
                </a:lnTo>
                <a:lnTo>
                  <a:pt x="0" y="353863"/>
                </a:lnTo>
                <a:lnTo>
                  <a:pt x="65809" y="353863"/>
                </a:lnTo>
                <a:lnTo>
                  <a:pt x="6580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76" name="Google Shape;276;g114446240f9_1_138"/>
          <p:cNvSpPr/>
          <p:nvPr/>
        </p:nvSpPr>
        <p:spPr>
          <a:xfrm>
            <a:off x="9843253" y="6215102"/>
            <a:ext cx="39662" cy="39661"/>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77" name="Google Shape;277;g114446240f9_1_138"/>
          <p:cNvSpPr/>
          <p:nvPr/>
        </p:nvSpPr>
        <p:spPr>
          <a:xfrm>
            <a:off x="9915342" y="6295597"/>
            <a:ext cx="214480" cy="322299"/>
          </a:xfrm>
          <a:custGeom>
            <a:avLst/>
            <a:gdLst/>
            <a:ahLst/>
            <a:cxnLst/>
            <a:rect l="l" t="t" r="r" b="b"/>
            <a:pathLst>
              <a:path w="353694" h="531495" extrusionOk="0">
                <a:moveTo>
                  <a:pt x="172926" y="0"/>
                </a:moveTo>
                <a:lnTo>
                  <a:pt x="126656" y="7387"/>
                </a:lnTo>
                <a:lnTo>
                  <a:pt x="85283" y="25792"/>
                </a:lnTo>
                <a:lnTo>
                  <a:pt x="50371" y="53617"/>
                </a:lnTo>
                <a:lnTo>
                  <a:pt x="23484" y="89265"/>
                </a:lnTo>
                <a:lnTo>
                  <a:pt x="6186" y="131138"/>
                </a:lnTo>
                <a:lnTo>
                  <a:pt x="41" y="177638"/>
                </a:lnTo>
                <a:lnTo>
                  <a:pt x="0" y="531010"/>
                </a:lnTo>
                <a:lnTo>
                  <a:pt x="65757" y="531010"/>
                </a:lnTo>
                <a:lnTo>
                  <a:pt x="65757" y="315665"/>
                </a:lnTo>
                <a:lnTo>
                  <a:pt x="287115" y="315665"/>
                </a:lnTo>
                <a:lnTo>
                  <a:pt x="314018" y="288378"/>
                </a:lnTo>
                <a:lnTo>
                  <a:pt x="176622" y="288378"/>
                </a:lnTo>
                <a:lnTo>
                  <a:pt x="133199" y="279466"/>
                </a:lnTo>
                <a:lnTo>
                  <a:pt x="97913" y="255365"/>
                </a:lnTo>
                <a:lnTo>
                  <a:pt x="74265" y="219627"/>
                </a:lnTo>
                <a:lnTo>
                  <a:pt x="65757" y="175806"/>
                </a:lnTo>
                <a:lnTo>
                  <a:pt x="74741" y="133192"/>
                </a:lnTo>
                <a:lnTo>
                  <a:pt x="98864" y="98514"/>
                </a:lnTo>
                <a:lnTo>
                  <a:pt x="134514" y="75267"/>
                </a:lnTo>
                <a:lnTo>
                  <a:pt x="178078" y="66950"/>
                </a:lnTo>
                <a:lnTo>
                  <a:pt x="313601" y="66950"/>
                </a:lnTo>
                <a:lnTo>
                  <a:pt x="293946" y="44688"/>
                </a:lnTo>
                <a:lnTo>
                  <a:pt x="258298" y="19973"/>
                </a:lnTo>
                <a:lnTo>
                  <a:pt x="217415" y="4593"/>
                </a:lnTo>
                <a:lnTo>
                  <a:pt x="172926" y="0"/>
                </a:lnTo>
                <a:close/>
              </a:path>
              <a:path w="353694" h="531495" extrusionOk="0">
                <a:moveTo>
                  <a:pt x="287115" y="315665"/>
                </a:moveTo>
                <a:lnTo>
                  <a:pt x="65757" y="315665"/>
                </a:lnTo>
                <a:lnTo>
                  <a:pt x="73715" y="321246"/>
                </a:lnTo>
                <a:lnTo>
                  <a:pt x="104436" y="338815"/>
                </a:lnTo>
                <a:lnTo>
                  <a:pt x="136689" y="349760"/>
                </a:lnTo>
                <a:lnTo>
                  <a:pt x="170462" y="354063"/>
                </a:lnTo>
                <a:lnTo>
                  <a:pt x="205742" y="351706"/>
                </a:lnTo>
                <a:lnTo>
                  <a:pt x="249031" y="338924"/>
                </a:lnTo>
                <a:lnTo>
                  <a:pt x="286611" y="316177"/>
                </a:lnTo>
                <a:lnTo>
                  <a:pt x="287115" y="315665"/>
                </a:lnTo>
                <a:close/>
              </a:path>
              <a:path w="353694" h="531495" extrusionOk="0">
                <a:moveTo>
                  <a:pt x="313601" y="66950"/>
                </a:moveTo>
                <a:lnTo>
                  <a:pt x="178078" y="66950"/>
                </a:lnTo>
                <a:lnTo>
                  <a:pt x="221172" y="75895"/>
                </a:lnTo>
                <a:lnTo>
                  <a:pt x="256166" y="99760"/>
                </a:lnTo>
                <a:lnTo>
                  <a:pt x="279594" y="135033"/>
                </a:lnTo>
                <a:lnTo>
                  <a:pt x="287991" y="178203"/>
                </a:lnTo>
                <a:lnTo>
                  <a:pt x="279009" y="221111"/>
                </a:lnTo>
                <a:lnTo>
                  <a:pt x="255034" y="256171"/>
                </a:lnTo>
                <a:lnTo>
                  <a:pt x="219695" y="279791"/>
                </a:lnTo>
                <a:lnTo>
                  <a:pt x="176622" y="288378"/>
                </a:lnTo>
                <a:lnTo>
                  <a:pt x="314018" y="288378"/>
                </a:lnTo>
                <a:lnTo>
                  <a:pt x="317147" y="285204"/>
                </a:lnTo>
                <a:lnTo>
                  <a:pt x="339306" y="247746"/>
                </a:lnTo>
                <a:lnTo>
                  <a:pt x="351756" y="205541"/>
                </a:lnTo>
                <a:lnTo>
                  <a:pt x="353162" y="160330"/>
                </a:lnTo>
                <a:lnTo>
                  <a:pt x="343009" y="116317"/>
                </a:lnTo>
                <a:lnTo>
                  <a:pt x="322727" y="77286"/>
                </a:lnTo>
                <a:lnTo>
                  <a:pt x="313601" y="6695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78" name="Google Shape;278;g114446240f9_1_138"/>
          <p:cNvSpPr/>
          <p:nvPr/>
        </p:nvSpPr>
        <p:spPr>
          <a:xfrm>
            <a:off x="10233538" y="6296247"/>
            <a:ext cx="213711" cy="321529"/>
          </a:xfrm>
          <a:custGeom>
            <a:avLst/>
            <a:gdLst/>
            <a:ahLst/>
            <a:cxnLst/>
            <a:rect l="l" t="t" r="r" b="b"/>
            <a:pathLst>
              <a:path w="352425" h="530225" extrusionOk="0">
                <a:moveTo>
                  <a:pt x="196941" y="0"/>
                </a:moveTo>
                <a:lnTo>
                  <a:pt x="149859" y="1231"/>
                </a:lnTo>
                <a:lnTo>
                  <a:pt x="100010" y="16986"/>
                </a:lnTo>
                <a:lnTo>
                  <a:pt x="58582" y="44439"/>
                </a:lnTo>
                <a:lnTo>
                  <a:pt x="27092" y="81802"/>
                </a:lnTo>
                <a:lnTo>
                  <a:pt x="7062" y="127288"/>
                </a:lnTo>
                <a:lnTo>
                  <a:pt x="10" y="179110"/>
                </a:lnTo>
                <a:lnTo>
                  <a:pt x="0" y="523047"/>
                </a:lnTo>
                <a:lnTo>
                  <a:pt x="272" y="526366"/>
                </a:lnTo>
                <a:lnTo>
                  <a:pt x="429" y="529916"/>
                </a:lnTo>
                <a:lnTo>
                  <a:pt x="65778" y="529916"/>
                </a:lnTo>
                <a:lnTo>
                  <a:pt x="65778" y="314823"/>
                </a:lnTo>
                <a:lnTo>
                  <a:pt x="286845" y="314823"/>
                </a:lnTo>
                <a:lnTo>
                  <a:pt x="287632" y="314354"/>
                </a:lnTo>
                <a:lnTo>
                  <a:pt x="313989" y="287306"/>
                </a:lnTo>
                <a:lnTo>
                  <a:pt x="176371" y="287306"/>
                </a:lnTo>
                <a:lnTo>
                  <a:pt x="133121" y="278363"/>
                </a:lnTo>
                <a:lnTo>
                  <a:pt x="97900" y="254360"/>
                </a:lnTo>
                <a:lnTo>
                  <a:pt x="74250" y="218879"/>
                </a:lnTo>
                <a:lnTo>
                  <a:pt x="65715" y="175498"/>
                </a:lnTo>
                <a:lnTo>
                  <a:pt x="74598" y="132604"/>
                </a:lnTo>
                <a:lnTo>
                  <a:pt x="98494" y="97733"/>
                </a:lnTo>
                <a:lnTo>
                  <a:pt x="133887" y="74339"/>
                </a:lnTo>
                <a:lnTo>
                  <a:pt x="177261" y="65878"/>
                </a:lnTo>
                <a:lnTo>
                  <a:pt x="315035" y="65878"/>
                </a:lnTo>
                <a:lnTo>
                  <a:pt x="282143" y="34317"/>
                </a:lnTo>
                <a:lnTo>
                  <a:pt x="241825" y="11615"/>
                </a:lnTo>
                <a:lnTo>
                  <a:pt x="196941" y="0"/>
                </a:lnTo>
                <a:close/>
              </a:path>
              <a:path w="352425" h="530225" extrusionOk="0">
                <a:moveTo>
                  <a:pt x="286845" y="314823"/>
                </a:moveTo>
                <a:lnTo>
                  <a:pt x="65778" y="314823"/>
                </a:lnTo>
                <a:lnTo>
                  <a:pt x="74646" y="320928"/>
                </a:lnTo>
                <a:lnTo>
                  <a:pt x="104405" y="337858"/>
                </a:lnTo>
                <a:lnTo>
                  <a:pt x="135639" y="348703"/>
                </a:lnTo>
                <a:lnTo>
                  <a:pt x="168295" y="353197"/>
                </a:lnTo>
                <a:lnTo>
                  <a:pt x="202318" y="351073"/>
                </a:lnTo>
                <a:lnTo>
                  <a:pt x="248486" y="337713"/>
                </a:lnTo>
                <a:lnTo>
                  <a:pt x="286845" y="314823"/>
                </a:lnTo>
                <a:close/>
              </a:path>
              <a:path w="352425" h="530225" extrusionOk="0">
                <a:moveTo>
                  <a:pt x="315035" y="65878"/>
                </a:moveTo>
                <a:lnTo>
                  <a:pt x="177261" y="65878"/>
                </a:lnTo>
                <a:lnTo>
                  <a:pt x="220513" y="74663"/>
                </a:lnTo>
                <a:lnTo>
                  <a:pt x="255747" y="98356"/>
                </a:lnTo>
                <a:lnTo>
                  <a:pt x="279431" y="133432"/>
                </a:lnTo>
                <a:lnTo>
                  <a:pt x="288033" y="176367"/>
                </a:lnTo>
                <a:lnTo>
                  <a:pt x="279127" y="219605"/>
                </a:lnTo>
                <a:lnTo>
                  <a:pt x="255106" y="254932"/>
                </a:lnTo>
                <a:lnTo>
                  <a:pt x="219632" y="278712"/>
                </a:lnTo>
                <a:lnTo>
                  <a:pt x="176371" y="287306"/>
                </a:lnTo>
                <a:lnTo>
                  <a:pt x="313989" y="287306"/>
                </a:lnTo>
                <a:lnTo>
                  <a:pt x="318656" y="282517"/>
                </a:lnTo>
                <a:lnTo>
                  <a:pt x="340460" y="243724"/>
                </a:lnTo>
                <a:lnTo>
                  <a:pt x="351944" y="199499"/>
                </a:lnTo>
                <a:lnTo>
                  <a:pt x="352010" y="151362"/>
                </a:lnTo>
                <a:lnTo>
                  <a:pt x="339604" y="105950"/>
                </a:lnTo>
                <a:lnTo>
                  <a:pt x="315525" y="66349"/>
                </a:lnTo>
                <a:lnTo>
                  <a:pt x="315035" y="65878"/>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79" name="Google Shape;279;g114446240f9_1_138"/>
          <p:cNvSpPr/>
          <p:nvPr/>
        </p:nvSpPr>
        <p:spPr>
          <a:xfrm>
            <a:off x="10479612" y="6295756"/>
            <a:ext cx="214866" cy="214481"/>
          </a:xfrm>
          <a:custGeom>
            <a:avLst/>
            <a:gdLst/>
            <a:ahLst/>
            <a:cxnLst/>
            <a:rect l="l" t="t" r="r" b="b"/>
            <a:pathLst>
              <a:path w="354330" h="353695" extrusionOk="0">
                <a:moveTo>
                  <a:pt x="172318" y="0"/>
                </a:moveTo>
                <a:lnTo>
                  <a:pt x="126973" y="7234"/>
                </a:lnTo>
                <a:lnTo>
                  <a:pt x="85534" y="25548"/>
                </a:lnTo>
                <a:lnTo>
                  <a:pt x="50048" y="53705"/>
                </a:lnTo>
                <a:lnTo>
                  <a:pt x="22564" y="90467"/>
                </a:lnTo>
                <a:lnTo>
                  <a:pt x="5130" y="134597"/>
                </a:lnTo>
                <a:lnTo>
                  <a:pt x="0" y="181780"/>
                </a:lnTo>
                <a:lnTo>
                  <a:pt x="7230" y="227162"/>
                </a:lnTo>
                <a:lnTo>
                  <a:pt x="25567" y="268652"/>
                </a:lnTo>
                <a:lnTo>
                  <a:pt x="53761" y="304156"/>
                </a:lnTo>
                <a:lnTo>
                  <a:pt x="90558" y="331584"/>
                </a:lnTo>
                <a:lnTo>
                  <a:pt x="134707" y="348842"/>
                </a:lnTo>
                <a:lnTo>
                  <a:pt x="191004" y="353495"/>
                </a:lnTo>
                <a:lnTo>
                  <a:pt x="241073" y="342003"/>
                </a:lnTo>
                <a:lnTo>
                  <a:pt x="282942" y="318841"/>
                </a:lnTo>
                <a:lnTo>
                  <a:pt x="314641" y="288481"/>
                </a:lnTo>
                <a:lnTo>
                  <a:pt x="314993" y="287886"/>
                </a:lnTo>
                <a:lnTo>
                  <a:pt x="170719" y="287886"/>
                </a:lnTo>
                <a:lnTo>
                  <a:pt x="131718" y="278735"/>
                </a:lnTo>
                <a:lnTo>
                  <a:pt x="98339" y="256110"/>
                </a:lnTo>
                <a:lnTo>
                  <a:pt x="74782" y="221013"/>
                </a:lnTo>
                <a:lnTo>
                  <a:pt x="73442" y="217809"/>
                </a:lnTo>
                <a:lnTo>
                  <a:pt x="72646" y="214364"/>
                </a:lnTo>
                <a:lnTo>
                  <a:pt x="71253" y="209977"/>
                </a:lnTo>
                <a:lnTo>
                  <a:pt x="349894" y="209977"/>
                </a:lnTo>
                <a:lnTo>
                  <a:pt x="353967" y="166031"/>
                </a:lnTo>
                <a:lnTo>
                  <a:pt x="349787" y="144052"/>
                </a:lnTo>
                <a:lnTo>
                  <a:pt x="72258" y="144052"/>
                </a:lnTo>
                <a:lnTo>
                  <a:pt x="82939" y="117098"/>
                </a:lnTo>
                <a:lnTo>
                  <a:pt x="104994" y="93034"/>
                </a:lnTo>
                <a:lnTo>
                  <a:pt x="134257" y="75216"/>
                </a:lnTo>
                <a:lnTo>
                  <a:pt x="166559" y="66997"/>
                </a:lnTo>
                <a:lnTo>
                  <a:pt x="313500" y="66997"/>
                </a:lnTo>
                <a:lnTo>
                  <a:pt x="298455" y="48717"/>
                </a:lnTo>
                <a:lnTo>
                  <a:pt x="262213" y="21944"/>
                </a:lnTo>
                <a:lnTo>
                  <a:pt x="219521" y="5083"/>
                </a:lnTo>
                <a:lnTo>
                  <a:pt x="172318" y="0"/>
                </a:lnTo>
                <a:close/>
              </a:path>
              <a:path w="354330" h="353695" extrusionOk="0">
                <a:moveTo>
                  <a:pt x="260054" y="255127"/>
                </a:moveTo>
                <a:lnTo>
                  <a:pt x="254536" y="257012"/>
                </a:lnTo>
                <a:lnTo>
                  <a:pt x="248787" y="261766"/>
                </a:lnTo>
                <a:lnTo>
                  <a:pt x="211142" y="282563"/>
                </a:lnTo>
                <a:lnTo>
                  <a:pt x="170719" y="287886"/>
                </a:lnTo>
                <a:lnTo>
                  <a:pt x="314993" y="287886"/>
                </a:lnTo>
                <a:lnTo>
                  <a:pt x="334151" y="255479"/>
                </a:lnTo>
                <a:lnTo>
                  <a:pt x="300689" y="255479"/>
                </a:lnTo>
                <a:lnTo>
                  <a:pt x="267352" y="255253"/>
                </a:lnTo>
                <a:lnTo>
                  <a:pt x="260054" y="255127"/>
                </a:lnTo>
                <a:close/>
              </a:path>
              <a:path w="354330" h="353695" extrusionOk="0">
                <a:moveTo>
                  <a:pt x="334198" y="255400"/>
                </a:moveTo>
                <a:lnTo>
                  <a:pt x="300689" y="255479"/>
                </a:lnTo>
                <a:lnTo>
                  <a:pt x="334151" y="255479"/>
                </a:lnTo>
                <a:close/>
              </a:path>
              <a:path w="354330" h="353695" extrusionOk="0">
                <a:moveTo>
                  <a:pt x="313500" y="66997"/>
                </a:moveTo>
                <a:lnTo>
                  <a:pt x="166559" y="66997"/>
                </a:lnTo>
                <a:lnTo>
                  <a:pt x="204994" y="70639"/>
                </a:lnTo>
                <a:lnTo>
                  <a:pt x="239092" y="85943"/>
                </a:lnTo>
                <a:lnTo>
                  <a:pt x="265882" y="111037"/>
                </a:lnTo>
                <a:lnTo>
                  <a:pt x="282388" y="144052"/>
                </a:lnTo>
                <a:lnTo>
                  <a:pt x="349787" y="144052"/>
                </a:lnTo>
                <a:lnTo>
                  <a:pt x="345784" y="123007"/>
                </a:lnTo>
                <a:lnTo>
                  <a:pt x="326796" y="83153"/>
                </a:lnTo>
                <a:lnTo>
                  <a:pt x="313500" y="66997"/>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80" name="Google Shape;280;g114446240f9_1_138"/>
          <p:cNvSpPr/>
          <p:nvPr/>
        </p:nvSpPr>
        <p:spPr>
          <a:xfrm>
            <a:off x="10161899" y="6295888"/>
            <a:ext cx="39662" cy="214095"/>
          </a:xfrm>
          <a:custGeom>
            <a:avLst/>
            <a:gdLst/>
            <a:ahLst/>
            <a:cxnLst/>
            <a:rect l="l" t="t" r="r" b="b"/>
            <a:pathLst>
              <a:path w="65405" h="353059" extrusionOk="0">
                <a:moveTo>
                  <a:pt x="64929" y="0"/>
                </a:moveTo>
                <a:lnTo>
                  <a:pt x="0" y="0"/>
                </a:lnTo>
                <a:lnTo>
                  <a:pt x="0" y="352942"/>
                </a:lnTo>
                <a:lnTo>
                  <a:pt x="64929" y="352942"/>
                </a:lnTo>
                <a:lnTo>
                  <a:pt x="6492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81" name="Google Shape;281;g114446240f9_1_138"/>
          <p:cNvSpPr/>
          <p:nvPr/>
        </p:nvSpPr>
        <p:spPr>
          <a:xfrm>
            <a:off x="10161854" y="6215102"/>
            <a:ext cx="39662" cy="39661"/>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82" name="Google Shape;282;g114446240f9_1_138"/>
          <p:cNvSpPr/>
          <p:nvPr/>
        </p:nvSpPr>
        <p:spPr>
          <a:xfrm>
            <a:off x="10674871" y="6298574"/>
            <a:ext cx="34656" cy="33885"/>
          </a:xfrm>
          <a:custGeom>
            <a:avLst/>
            <a:gdLst/>
            <a:ahLst/>
            <a:cxnLst/>
            <a:rect l="l" t="t" r="r" b="b"/>
            <a:pathLst>
              <a:path w="57150" h="55879" extrusionOk="0">
                <a:moveTo>
                  <a:pt x="28513" y="0"/>
                </a:moveTo>
                <a:lnTo>
                  <a:pt x="17327" y="2171"/>
                </a:lnTo>
                <a:lnTo>
                  <a:pt x="8236" y="8104"/>
                </a:lnTo>
                <a:lnTo>
                  <a:pt x="2128" y="16931"/>
                </a:lnTo>
                <a:lnTo>
                  <a:pt x="0" y="27266"/>
                </a:lnTo>
                <a:lnTo>
                  <a:pt x="0" y="28281"/>
                </a:lnTo>
                <a:lnTo>
                  <a:pt x="2129" y="38805"/>
                </a:lnTo>
                <a:lnTo>
                  <a:pt x="8236" y="47731"/>
                </a:lnTo>
                <a:lnTo>
                  <a:pt x="17327" y="53704"/>
                </a:lnTo>
                <a:lnTo>
                  <a:pt x="28513" y="55883"/>
                </a:lnTo>
                <a:lnTo>
                  <a:pt x="39749" y="53704"/>
                </a:lnTo>
                <a:lnTo>
                  <a:pt x="45415" y="49956"/>
                </a:lnTo>
                <a:lnTo>
                  <a:pt x="28691" y="49956"/>
                </a:lnTo>
                <a:lnTo>
                  <a:pt x="20015" y="48228"/>
                </a:lnTo>
                <a:lnTo>
                  <a:pt x="13148" y="43499"/>
                </a:lnTo>
                <a:lnTo>
                  <a:pt x="8631" y="36452"/>
                </a:lnTo>
                <a:lnTo>
                  <a:pt x="7102" y="28281"/>
                </a:lnTo>
                <a:lnTo>
                  <a:pt x="7100" y="27266"/>
                </a:lnTo>
                <a:lnTo>
                  <a:pt x="8615" y="19230"/>
                </a:lnTo>
                <a:lnTo>
                  <a:pt x="13126" y="12104"/>
                </a:lnTo>
                <a:lnTo>
                  <a:pt x="19940" y="7333"/>
                </a:lnTo>
                <a:lnTo>
                  <a:pt x="28513" y="5580"/>
                </a:lnTo>
                <a:lnTo>
                  <a:pt x="44938" y="5580"/>
                </a:lnTo>
                <a:lnTo>
                  <a:pt x="39749" y="2171"/>
                </a:lnTo>
                <a:lnTo>
                  <a:pt x="28513" y="0"/>
                </a:lnTo>
                <a:close/>
              </a:path>
              <a:path w="57150" h="55879" extrusionOk="0">
                <a:moveTo>
                  <a:pt x="44938" y="5580"/>
                </a:moveTo>
                <a:lnTo>
                  <a:pt x="28513" y="5580"/>
                </a:lnTo>
                <a:lnTo>
                  <a:pt x="37064" y="7336"/>
                </a:lnTo>
                <a:lnTo>
                  <a:pt x="43820" y="12125"/>
                </a:lnTo>
                <a:lnTo>
                  <a:pt x="48257" y="19230"/>
                </a:lnTo>
                <a:lnTo>
                  <a:pt x="49605" y="26585"/>
                </a:lnTo>
                <a:lnTo>
                  <a:pt x="49726" y="28616"/>
                </a:lnTo>
                <a:lnTo>
                  <a:pt x="48260" y="36523"/>
                </a:lnTo>
                <a:lnTo>
                  <a:pt x="43842" y="43520"/>
                </a:lnTo>
                <a:lnTo>
                  <a:pt x="37139" y="48231"/>
                </a:lnTo>
                <a:lnTo>
                  <a:pt x="28691" y="49956"/>
                </a:lnTo>
                <a:lnTo>
                  <a:pt x="45415" y="49956"/>
                </a:lnTo>
                <a:lnTo>
                  <a:pt x="48778" y="47731"/>
                </a:lnTo>
                <a:lnTo>
                  <a:pt x="54793" y="38784"/>
                </a:lnTo>
                <a:lnTo>
                  <a:pt x="56871" y="28281"/>
                </a:lnTo>
                <a:lnTo>
                  <a:pt x="56872" y="27266"/>
                </a:lnTo>
                <a:lnTo>
                  <a:pt x="54789" y="16927"/>
                </a:lnTo>
                <a:lnTo>
                  <a:pt x="48778" y="8104"/>
                </a:lnTo>
                <a:lnTo>
                  <a:pt x="44938" y="5580"/>
                </a:lnTo>
                <a:close/>
              </a:path>
              <a:path w="57150" h="55879" extrusionOk="0">
                <a:moveTo>
                  <a:pt x="33602" y="13716"/>
                </a:moveTo>
                <a:lnTo>
                  <a:pt x="23780" y="13716"/>
                </a:lnTo>
                <a:lnTo>
                  <a:pt x="20220" y="14051"/>
                </a:lnTo>
                <a:lnTo>
                  <a:pt x="17676" y="14565"/>
                </a:lnTo>
                <a:lnTo>
                  <a:pt x="17676" y="42333"/>
                </a:lnTo>
                <a:lnTo>
                  <a:pt x="24115" y="42333"/>
                </a:lnTo>
                <a:lnTo>
                  <a:pt x="24115" y="31161"/>
                </a:lnTo>
                <a:lnTo>
                  <a:pt x="38807" y="31161"/>
                </a:lnTo>
                <a:lnTo>
                  <a:pt x="37664" y="29632"/>
                </a:lnTo>
                <a:lnTo>
                  <a:pt x="34952" y="28616"/>
                </a:lnTo>
                <a:lnTo>
                  <a:pt x="34952" y="28281"/>
                </a:lnTo>
                <a:lnTo>
                  <a:pt x="38345" y="27266"/>
                </a:lnTo>
                <a:lnTo>
                  <a:pt x="39023" y="26585"/>
                </a:lnTo>
                <a:lnTo>
                  <a:pt x="24283" y="26585"/>
                </a:lnTo>
                <a:lnTo>
                  <a:pt x="24283" y="18627"/>
                </a:lnTo>
                <a:lnTo>
                  <a:pt x="24963" y="18460"/>
                </a:lnTo>
                <a:lnTo>
                  <a:pt x="26146" y="18282"/>
                </a:lnTo>
                <a:lnTo>
                  <a:pt x="40255" y="18282"/>
                </a:lnTo>
                <a:lnTo>
                  <a:pt x="39523" y="16927"/>
                </a:lnTo>
                <a:lnTo>
                  <a:pt x="38000" y="15748"/>
                </a:lnTo>
                <a:lnTo>
                  <a:pt x="35968" y="14565"/>
                </a:lnTo>
                <a:lnTo>
                  <a:pt x="33602" y="13716"/>
                </a:lnTo>
                <a:close/>
              </a:path>
              <a:path w="57150" h="55879" extrusionOk="0">
                <a:moveTo>
                  <a:pt x="38807" y="31161"/>
                </a:moveTo>
                <a:lnTo>
                  <a:pt x="30722" y="31161"/>
                </a:lnTo>
                <a:lnTo>
                  <a:pt x="32408" y="32512"/>
                </a:lnTo>
                <a:lnTo>
                  <a:pt x="32921" y="35559"/>
                </a:lnTo>
                <a:lnTo>
                  <a:pt x="33773" y="38805"/>
                </a:lnTo>
                <a:lnTo>
                  <a:pt x="34272" y="41318"/>
                </a:lnTo>
                <a:lnTo>
                  <a:pt x="35120" y="42333"/>
                </a:lnTo>
                <a:lnTo>
                  <a:pt x="42062" y="42333"/>
                </a:lnTo>
                <a:lnTo>
                  <a:pt x="41392" y="41318"/>
                </a:lnTo>
                <a:lnTo>
                  <a:pt x="40879" y="39621"/>
                </a:lnTo>
                <a:lnTo>
                  <a:pt x="40031" y="35391"/>
                </a:lnTo>
                <a:lnTo>
                  <a:pt x="39183" y="31663"/>
                </a:lnTo>
                <a:lnTo>
                  <a:pt x="38807" y="31161"/>
                </a:lnTo>
                <a:close/>
              </a:path>
              <a:path w="57150" h="55879" extrusionOk="0">
                <a:moveTo>
                  <a:pt x="40255" y="18282"/>
                </a:moveTo>
                <a:lnTo>
                  <a:pt x="31905" y="18282"/>
                </a:lnTo>
                <a:lnTo>
                  <a:pt x="33769" y="19978"/>
                </a:lnTo>
                <a:lnTo>
                  <a:pt x="33769" y="25402"/>
                </a:lnTo>
                <a:lnTo>
                  <a:pt x="30890" y="26585"/>
                </a:lnTo>
                <a:lnTo>
                  <a:pt x="39023" y="26585"/>
                </a:lnTo>
                <a:lnTo>
                  <a:pt x="40711" y="24889"/>
                </a:lnTo>
                <a:lnTo>
                  <a:pt x="40711" y="19130"/>
                </a:lnTo>
                <a:lnTo>
                  <a:pt x="40255" y="18282"/>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83" name="Google Shape;283;g114446240f9_1_138"/>
          <p:cNvSpPr/>
          <p:nvPr/>
        </p:nvSpPr>
        <p:spPr>
          <a:xfrm>
            <a:off x="428" y="0"/>
            <a:ext cx="12191144" cy="705507"/>
          </a:xfrm>
          <a:custGeom>
            <a:avLst/>
            <a:gdLst/>
            <a:ahLst/>
            <a:cxnLst/>
            <a:rect l="l" t="t" r="r" b="b"/>
            <a:pathLst>
              <a:path w="20104100" h="1445260" extrusionOk="0">
                <a:moveTo>
                  <a:pt x="0" y="1444982"/>
                </a:moveTo>
                <a:lnTo>
                  <a:pt x="20104099" y="1444982"/>
                </a:lnTo>
                <a:lnTo>
                  <a:pt x="20104099" y="0"/>
                </a:lnTo>
                <a:lnTo>
                  <a:pt x="0" y="0"/>
                </a:lnTo>
                <a:lnTo>
                  <a:pt x="0" y="1444982"/>
                </a:lnTo>
                <a:close/>
              </a:path>
            </a:pathLst>
          </a:custGeom>
          <a:solidFill>
            <a:srgbClr val="0076BB"/>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84" name="Google Shape;284;g114446240f9_1_138"/>
          <p:cNvSpPr txBox="1">
            <a:spLocks noGrp="1"/>
          </p:cNvSpPr>
          <p:nvPr>
            <p:ph type="title"/>
          </p:nvPr>
        </p:nvSpPr>
        <p:spPr>
          <a:xfrm>
            <a:off x="158501" y="148250"/>
            <a:ext cx="11798803" cy="382629"/>
          </a:xfrm>
          <a:prstGeom prst="rect">
            <a:avLst/>
          </a:prstGeom>
          <a:noFill/>
          <a:ln>
            <a:noFill/>
          </a:ln>
        </p:spPr>
        <p:txBody>
          <a:bodyPr spcFirstLastPara="1" wrap="square" lIns="0" tIns="9232" rIns="0" bIns="0" anchor="t" anchorCtr="0">
            <a:spAutoFit/>
          </a:bodyPr>
          <a:lstStyle/>
          <a:p>
            <a:pPr marL="7701"/>
            <a:r>
              <a:rPr lang="en-US" sz="2426" i="0"/>
              <a:t>Over-Sized Piping is Wasteful and Misunderstood</a:t>
            </a:r>
            <a:endParaRPr sz="2426" i="0"/>
          </a:p>
        </p:txBody>
      </p:sp>
      <p:sp>
        <p:nvSpPr>
          <p:cNvPr id="285" name="Google Shape;285;g114446240f9_1_138"/>
          <p:cNvSpPr txBox="1"/>
          <p:nvPr/>
        </p:nvSpPr>
        <p:spPr>
          <a:xfrm>
            <a:off x="657994" y="1276292"/>
            <a:ext cx="6838929" cy="3704165"/>
          </a:xfrm>
          <a:prstGeom prst="rect">
            <a:avLst/>
          </a:prstGeom>
          <a:noFill/>
          <a:ln>
            <a:noFill/>
          </a:ln>
        </p:spPr>
        <p:txBody>
          <a:bodyPr spcFirstLastPara="1" wrap="square" lIns="55440" tIns="55440" rIns="55440" bIns="55440" anchor="t" anchorCtr="0">
            <a:spAutoFit/>
          </a:bodyPr>
          <a:lstStyle/>
          <a:p>
            <a:pPr defTabSz="554492">
              <a:buClr>
                <a:srgbClr val="000000"/>
              </a:buClr>
            </a:pPr>
            <a:r>
              <a:rPr lang="en-US" sz="2122" kern="0">
                <a:solidFill>
                  <a:srgbClr val="000000"/>
                </a:solidFill>
                <a:latin typeface="Arial"/>
                <a:cs typeface="Arial"/>
                <a:sym typeface="Arial"/>
              </a:rPr>
              <a:t>Over-sized Piping is a problem that is ignored</a:t>
            </a:r>
            <a:endParaRPr sz="2122" kern="0">
              <a:solidFill>
                <a:srgbClr val="000000"/>
              </a:solidFill>
              <a:latin typeface="Arial"/>
              <a:cs typeface="Arial"/>
              <a:sym typeface="Arial"/>
            </a:endParaRPr>
          </a:p>
          <a:p>
            <a:pPr defTabSz="554492">
              <a:buClr>
                <a:srgbClr val="000000"/>
              </a:buClr>
            </a:pPr>
            <a:endParaRPr sz="2122" kern="0">
              <a:solidFill>
                <a:srgbClr val="000000"/>
              </a:solidFill>
              <a:latin typeface="Arial"/>
              <a:cs typeface="Arial"/>
              <a:sym typeface="Arial"/>
            </a:endParaRPr>
          </a:p>
          <a:p>
            <a:pPr defTabSz="554492">
              <a:buClr>
                <a:srgbClr val="000000"/>
              </a:buClr>
            </a:pPr>
            <a:r>
              <a:rPr lang="en-US" sz="2122" kern="0">
                <a:solidFill>
                  <a:srgbClr val="000000"/>
                </a:solidFill>
                <a:latin typeface="Arial"/>
                <a:cs typeface="Arial"/>
                <a:sym typeface="Arial"/>
              </a:rPr>
              <a:t>Better than under-sized piping, but the value of over-sizing is misunderstood </a:t>
            </a:r>
            <a:endParaRPr sz="2122" kern="0">
              <a:solidFill>
                <a:srgbClr val="000000"/>
              </a:solidFill>
              <a:latin typeface="Arial"/>
              <a:cs typeface="Arial"/>
              <a:sym typeface="Arial"/>
            </a:endParaRPr>
          </a:p>
          <a:p>
            <a:pPr defTabSz="554492">
              <a:buClr>
                <a:srgbClr val="000000"/>
              </a:buClr>
            </a:pPr>
            <a:endParaRPr sz="2122" kern="0">
              <a:solidFill>
                <a:srgbClr val="000000"/>
              </a:solidFill>
              <a:latin typeface="Arial"/>
              <a:cs typeface="Arial"/>
              <a:sym typeface="Arial"/>
            </a:endParaRPr>
          </a:p>
          <a:p>
            <a:pPr defTabSz="554492">
              <a:buClr>
                <a:srgbClr val="000000"/>
              </a:buClr>
            </a:pPr>
            <a:r>
              <a:rPr lang="en-US" sz="2122" kern="0">
                <a:solidFill>
                  <a:srgbClr val="000000"/>
                </a:solidFill>
                <a:latin typeface="Arial"/>
                <a:cs typeface="Arial"/>
                <a:sym typeface="Arial"/>
              </a:rPr>
              <a:t>The argument: </a:t>
            </a:r>
            <a:endParaRPr sz="2122" kern="0">
              <a:solidFill>
                <a:srgbClr val="000000"/>
              </a:solidFill>
              <a:latin typeface="Arial"/>
              <a:cs typeface="Arial"/>
              <a:sym typeface="Arial"/>
            </a:endParaRPr>
          </a:p>
          <a:p>
            <a:pPr marL="554492" indent="-273395" defTabSz="554492">
              <a:buClr>
                <a:srgbClr val="000000"/>
              </a:buClr>
              <a:buSzPts val="3500"/>
              <a:buFont typeface="Arial"/>
              <a:buChar char="●"/>
            </a:pPr>
            <a:r>
              <a:rPr lang="en-US" sz="2122" kern="0">
                <a:solidFill>
                  <a:srgbClr val="000000"/>
                </a:solidFill>
                <a:latin typeface="Arial"/>
                <a:cs typeface="Arial"/>
                <a:sym typeface="Arial"/>
              </a:rPr>
              <a:t>It acts like a storage tank</a:t>
            </a:r>
            <a:endParaRPr sz="2122" kern="0">
              <a:solidFill>
                <a:srgbClr val="000000"/>
              </a:solidFill>
              <a:latin typeface="Arial"/>
              <a:cs typeface="Arial"/>
              <a:sym typeface="Arial"/>
            </a:endParaRPr>
          </a:p>
          <a:p>
            <a:pPr marL="554492" indent="-273395" defTabSz="554492">
              <a:buClr>
                <a:srgbClr val="000000"/>
              </a:buClr>
              <a:buSzPts val="3500"/>
              <a:buFont typeface="Arial"/>
              <a:buChar char="●"/>
            </a:pPr>
            <a:r>
              <a:rPr lang="en-US" sz="2122" kern="0">
                <a:solidFill>
                  <a:srgbClr val="000000"/>
                </a:solidFill>
                <a:latin typeface="Arial"/>
                <a:cs typeface="Arial"/>
                <a:sym typeface="Arial"/>
              </a:rPr>
              <a:t>Better safe than sorry…</a:t>
            </a:r>
            <a:br>
              <a:rPr lang="en-US" sz="2122" kern="0">
                <a:solidFill>
                  <a:srgbClr val="000000"/>
                </a:solidFill>
                <a:latin typeface="Arial"/>
                <a:cs typeface="Arial"/>
                <a:sym typeface="Arial"/>
              </a:rPr>
            </a:br>
            <a:r>
              <a:rPr lang="en-US" sz="2122" kern="0">
                <a:solidFill>
                  <a:srgbClr val="000000"/>
                </a:solidFill>
                <a:latin typeface="Arial"/>
                <a:cs typeface="Arial"/>
                <a:sym typeface="Arial"/>
              </a:rPr>
              <a:t>just go up a couple sizes</a:t>
            </a:r>
            <a:endParaRPr sz="2122" kern="0">
              <a:solidFill>
                <a:srgbClr val="000000"/>
              </a:solidFill>
              <a:latin typeface="Arial"/>
              <a:cs typeface="Arial"/>
              <a:sym typeface="Arial"/>
            </a:endParaRPr>
          </a:p>
          <a:p>
            <a:pPr marL="554492" indent="-273395" defTabSz="554492">
              <a:buClr>
                <a:srgbClr val="000000"/>
              </a:buClr>
              <a:buSzPts val="3500"/>
              <a:buFont typeface="Arial"/>
              <a:buChar char="●"/>
            </a:pPr>
            <a:r>
              <a:rPr lang="en-US" sz="2122" kern="0">
                <a:solidFill>
                  <a:srgbClr val="000000"/>
                </a:solidFill>
                <a:latin typeface="Arial"/>
                <a:cs typeface="Arial"/>
                <a:sym typeface="Arial"/>
              </a:rPr>
              <a:t>The tank discharge is 2” or 6” etc.</a:t>
            </a:r>
            <a:endParaRPr sz="2122" kern="0">
              <a:solidFill>
                <a:srgbClr val="000000"/>
              </a:solidFill>
              <a:latin typeface="Arial"/>
              <a:cs typeface="Arial"/>
              <a:sym typeface="Arial"/>
            </a:endParaRPr>
          </a:p>
          <a:p>
            <a:pPr marL="277246" defTabSz="554492">
              <a:buClr>
                <a:srgbClr val="000000"/>
              </a:buClr>
            </a:pPr>
            <a:endParaRPr sz="2122" kern="0">
              <a:solidFill>
                <a:srgbClr val="000000"/>
              </a:solidFill>
              <a:latin typeface="Arial"/>
              <a:cs typeface="Arial"/>
              <a:sym typeface="Arial"/>
            </a:endParaRPr>
          </a:p>
        </p:txBody>
      </p:sp>
      <p:pic>
        <p:nvPicPr>
          <p:cNvPr id="286" name="Google Shape;286;g114446240f9_1_138"/>
          <p:cNvPicPr preferRelativeResize="0"/>
          <p:nvPr/>
        </p:nvPicPr>
        <p:blipFill>
          <a:blip r:embed="rId14">
            <a:alphaModFix/>
          </a:blip>
          <a:stretch>
            <a:fillRect/>
          </a:stretch>
        </p:blipFill>
        <p:spPr>
          <a:xfrm>
            <a:off x="6889385" y="1244025"/>
            <a:ext cx="4516034" cy="451603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290"/>
        <p:cNvGrpSpPr/>
        <p:nvPr/>
      </p:nvGrpSpPr>
      <p:grpSpPr>
        <a:xfrm>
          <a:off x="0" y="0"/>
          <a:ext cx="0" cy="0"/>
          <a:chOff x="0" y="0"/>
          <a:chExt cx="0" cy="0"/>
        </a:xfrm>
      </p:grpSpPr>
      <p:grpSp>
        <p:nvGrpSpPr>
          <p:cNvPr id="291" name="Google Shape;291;p2"/>
          <p:cNvGrpSpPr/>
          <p:nvPr/>
        </p:nvGrpSpPr>
        <p:grpSpPr>
          <a:xfrm>
            <a:off x="428" y="6032076"/>
            <a:ext cx="11443293" cy="765185"/>
            <a:chOff x="0" y="9947340"/>
            <a:chExt cx="18870838" cy="1261846"/>
          </a:xfrm>
        </p:grpSpPr>
        <p:pic>
          <p:nvPicPr>
            <p:cNvPr id="292" name="Google Shape;292;p2"/>
            <p:cNvPicPr preferRelativeResize="0"/>
            <p:nvPr/>
          </p:nvPicPr>
          <p:blipFill rotWithShape="1">
            <a:blip r:embed="rId3">
              <a:alphaModFix/>
            </a:blip>
            <a:srcRect/>
            <a:stretch/>
          </p:blipFill>
          <p:spPr>
            <a:xfrm>
              <a:off x="1488415" y="10121576"/>
              <a:ext cx="17382423" cy="938568"/>
            </a:xfrm>
            <a:prstGeom prst="rect">
              <a:avLst/>
            </a:prstGeom>
            <a:noFill/>
            <a:ln>
              <a:noFill/>
            </a:ln>
          </p:spPr>
        </p:pic>
        <p:sp>
          <p:nvSpPr>
            <p:cNvPr id="293" name="Google Shape;293;p2"/>
            <p:cNvSpPr/>
            <p:nvPr/>
          </p:nvSpPr>
          <p:spPr>
            <a:xfrm>
              <a:off x="0" y="10076236"/>
              <a:ext cx="542925" cy="1009650"/>
            </a:xfrm>
            <a:custGeom>
              <a:avLst/>
              <a:gdLst/>
              <a:ahLst/>
              <a:cxnLst/>
              <a:rect l="l" t="t" r="r" b="b"/>
              <a:pathLst>
                <a:path w="542925" h="1009650" extrusionOk="0">
                  <a:moveTo>
                    <a:pt x="542671" y="666508"/>
                  </a:moveTo>
                  <a:lnTo>
                    <a:pt x="0" y="666508"/>
                  </a:lnTo>
                  <a:lnTo>
                    <a:pt x="0" y="1009040"/>
                  </a:lnTo>
                  <a:lnTo>
                    <a:pt x="542671" y="1009040"/>
                  </a:lnTo>
                  <a:lnTo>
                    <a:pt x="542671" y="666508"/>
                  </a:lnTo>
                  <a:close/>
                </a:path>
                <a:path w="542925" h="1009650" extrusionOk="0">
                  <a:moveTo>
                    <a:pt x="542671" y="0"/>
                  </a:moveTo>
                  <a:lnTo>
                    <a:pt x="0" y="0"/>
                  </a:lnTo>
                  <a:lnTo>
                    <a:pt x="0" y="162344"/>
                  </a:lnTo>
                  <a:lnTo>
                    <a:pt x="542671" y="162344"/>
                  </a:lnTo>
                  <a:lnTo>
                    <a:pt x="542671" y="0"/>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94" name="Google Shape;294;p2"/>
            <p:cNvSpPr/>
            <p:nvPr/>
          </p:nvSpPr>
          <p:spPr>
            <a:xfrm>
              <a:off x="0" y="10238578"/>
              <a:ext cx="560070" cy="504190"/>
            </a:xfrm>
            <a:custGeom>
              <a:avLst/>
              <a:gdLst/>
              <a:ahLst/>
              <a:cxnLst/>
              <a:rect l="l" t="t" r="r" b="b"/>
              <a:pathLst>
                <a:path w="560070" h="504190" extrusionOk="0">
                  <a:moveTo>
                    <a:pt x="559490" y="0"/>
                  </a:moveTo>
                  <a:lnTo>
                    <a:pt x="0" y="0"/>
                  </a:lnTo>
                  <a:lnTo>
                    <a:pt x="0" y="504162"/>
                  </a:lnTo>
                  <a:lnTo>
                    <a:pt x="559490" y="504162"/>
                  </a:lnTo>
                  <a:lnTo>
                    <a:pt x="559490" y="0"/>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295" name="Google Shape;295;p2"/>
            <p:cNvPicPr preferRelativeResize="0"/>
            <p:nvPr/>
          </p:nvPicPr>
          <p:blipFill rotWithShape="1">
            <a:blip r:embed="rId4">
              <a:alphaModFix/>
            </a:blip>
            <a:srcRect/>
            <a:stretch/>
          </p:blipFill>
          <p:spPr>
            <a:xfrm>
              <a:off x="1218968" y="10001297"/>
              <a:ext cx="270295" cy="1162927"/>
            </a:xfrm>
            <a:prstGeom prst="rect">
              <a:avLst/>
            </a:prstGeom>
            <a:noFill/>
            <a:ln>
              <a:noFill/>
            </a:ln>
          </p:spPr>
        </p:pic>
        <p:sp>
          <p:nvSpPr>
            <p:cNvPr id="296" name="Google Shape;296;p2"/>
            <p:cNvSpPr/>
            <p:nvPr/>
          </p:nvSpPr>
          <p:spPr>
            <a:xfrm>
              <a:off x="1218970" y="10238586"/>
              <a:ext cx="270510" cy="697865"/>
            </a:xfrm>
            <a:custGeom>
              <a:avLst/>
              <a:gdLst/>
              <a:ahLst/>
              <a:cxnLst/>
              <a:rect l="l" t="t" r="r" b="b"/>
              <a:pathLst>
                <a:path w="270509" h="697865" extrusionOk="0">
                  <a:moveTo>
                    <a:pt x="238882" y="0"/>
                  </a:moveTo>
                  <a:lnTo>
                    <a:pt x="31412" y="0"/>
                  </a:lnTo>
                  <a:lnTo>
                    <a:pt x="23500" y="42084"/>
                  </a:lnTo>
                  <a:lnTo>
                    <a:pt x="16612" y="87214"/>
                  </a:lnTo>
                  <a:lnTo>
                    <a:pt x="10819" y="135107"/>
                  </a:lnTo>
                  <a:lnTo>
                    <a:pt x="6191" y="185484"/>
                  </a:lnTo>
                  <a:lnTo>
                    <a:pt x="2798" y="238062"/>
                  </a:lnTo>
                  <a:lnTo>
                    <a:pt x="711" y="292561"/>
                  </a:lnTo>
                  <a:lnTo>
                    <a:pt x="0" y="348701"/>
                  </a:lnTo>
                  <a:lnTo>
                    <a:pt x="711" y="404848"/>
                  </a:lnTo>
                  <a:lnTo>
                    <a:pt x="2798" y="459351"/>
                  </a:lnTo>
                  <a:lnTo>
                    <a:pt x="6191" y="511932"/>
                  </a:lnTo>
                  <a:lnTo>
                    <a:pt x="10819" y="562310"/>
                  </a:lnTo>
                  <a:lnTo>
                    <a:pt x="16612" y="610204"/>
                  </a:lnTo>
                  <a:lnTo>
                    <a:pt x="23500" y="655335"/>
                  </a:lnTo>
                  <a:lnTo>
                    <a:pt x="31412" y="697423"/>
                  </a:lnTo>
                  <a:lnTo>
                    <a:pt x="238882" y="697423"/>
                  </a:lnTo>
                  <a:lnTo>
                    <a:pt x="246794" y="655335"/>
                  </a:lnTo>
                  <a:lnTo>
                    <a:pt x="253680" y="610204"/>
                  </a:lnTo>
                  <a:lnTo>
                    <a:pt x="259471" y="562310"/>
                  </a:lnTo>
                  <a:lnTo>
                    <a:pt x="264097" y="511932"/>
                  </a:lnTo>
                  <a:lnTo>
                    <a:pt x="267488" y="459351"/>
                  </a:lnTo>
                  <a:lnTo>
                    <a:pt x="269574" y="404848"/>
                  </a:lnTo>
                  <a:lnTo>
                    <a:pt x="270284" y="348701"/>
                  </a:lnTo>
                  <a:lnTo>
                    <a:pt x="269574" y="292561"/>
                  </a:lnTo>
                  <a:lnTo>
                    <a:pt x="267488" y="238062"/>
                  </a:lnTo>
                  <a:lnTo>
                    <a:pt x="264097" y="185484"/>
                  </a:lnTo>
                  <a:lnTo>
                    <a:pt x="259471" y="135107"/>
                  </a:lnTo>
                  <a:lnTo>
                    <a:pt x="253680" y="87214"/>
                  </a:lnTo>
                  <a:lnTo>
                    <a:pt x="246794" y="42084"/>
                  </a:lnTo>
                  <a:lnTo>
                    <a:pt x="23888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97" name="Google Shape;297;p2"/>
            <p:cNvSpPr/>
            <p:nvPr/>
          </p:nvSpPr>
          <p:spPr>
            <a:xfrm>
              <a:off x="1218970" y="10936010"/>
              <a:ext cx="270510" cy="250190"/>
            </a:xfrm>
            <a:custGeom>
              <a:avLst/>
              <a:gdLst/>
              <a:ahLst/>
              <a:cxnLst/>
              <a:rect l="l" t="t" r="r" b="b"/>
              <a:pathLst>
                <a:path w="270509" h="250190" extrusionOk="0">
                  <a:moveTo>
                    <a:pt x="238882" y="0"/>
                  </a:moveTo>
                  <a:lnTo>
                    <a:pt x="31412" y="0"/>
                  </a:lnTo>
                  <a:lnTo>
                    <a:pt x="18235" y="27142"/>
                  </a:lnTo>
                  <a:lnTo>
                    <a:pt x="8355" y="57400"/>
                  </a:lnTo>
                  <a:lnTo>
                    <a:pt x="2151" y="90231"/>
                  </a:lnTo>
                  <a:lnTo>
                    <a:pt x="0" y="125095"/>
                  </a:lnTo>
                  <a:lnTo>
                    <a:pt x="2151" y="159959"/>
                  </a:lnTo>
                  <a:lnTo>
                    <a:pt x="8355" y="192791"/>
                  </a:lnTo>
                  <a:lnTo>
                    <a:pt x="18235" y="223048"/>
                  </a:lnTo>
                  <a:lnTo>
                    <a:pt x="31412" y="250191"/>
                  </a:lnTo>
                  <a:lnTo>
                    <a:pt x="238882" y="250191"/>
                  </a:lnTo>
                  <a:lnTo>
                    <a:pt x="252058" y="223048"/>
                  </a:lnTo>
                  <a:lnTo>
                    <a:pt x="261934" y="192791"/>
                  </a:lnTo>
                  <a:lnTo>
                    <a:pt x="268134" y="159959"/>
                  </a:lnTo>
                  <a:lnTo>
                    <a:pt x="270284" y="125095"/>
                  </a:lnTo>
                  <a:lnTo>
                    <a:pt x="268134" y="90231"/>
                  </a:lnTo>
                  <a:lnTo>
                    <a:pt x="261934" y="57400"/>
                  </a:lnTo>
                  <a:lnTo>
                    <a:pt x="252058" y="27142"/>
                  </a:lnTo>
                  <a:lnTo>
                    <a:pt x="23888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298" name="Google Shape;298;p2"/>
            <p:cNvSpPr/>
            <p:nvPr/>
          </p:nvSpPr>
          <p:spPr>
            <a:xfrm>
              <a:off x="1218970" y="9979314"/>
              <a:ext cx="270510" cy="259715"/>
            </a:xfrm>
            <a:custGeom>
              <a:avLst/>
              <a:gdLst/>
              <a:ahLst/>
              <a:cxnLst/>
              <a:rect l="l" t="t" r="r" b="b"/>
              <a:pathLst>
                <a:path w="270509" h="259715" extrusionOk="0">
                  <a:moveTo>
                    <a:pt x="238882" y="0"/>
                  </a:moveTo>
                  <a:lnTo>
                    <a:pt x="31412" y="0"/>
                  </a:lnTo>
                  <a:lnTo>
                    <a:pt x="18235" y="28129"/>
                  </a:lnTo>
                  <a:lnTo>
                    <a:pt x="8355" y="59483"/>
                  </a:lnTo>
                  <a:lnTo>
                    <a:pt x="2151" y="93506"/>
                  </a:lnTo>
                  <a:lnTo>
                    <a:pt x="0" y="129640"/>
                  </a:lnTo>
                  <a:lnTo>
                    <a:pt x="2151" y="165767"/>
                  </a:lnTo>
                  <a:lnTo>
                    <a:pt x="8355" y="199787"/>
                  </a:lnTo>
                  <a:lnTo>
                    <a:pt x="18235" y="231140"/>
                  </a:lnTo>
                  <a:lnTo>
                    <a:pt x="31412" y="259269"/>
                  </a:lnTo>
                  <a:lnTo>
                    <a:pt x="238882" y="259269"/>
                  </a:lnTo>
                  <a:lnTo>
                    <a:pt x="252058" y="231140"/>
                  </a:lnTo>
                  <a:lnTo>
                    <a:pt x="261934" y="199787"/>
                  </a:lnTo>
                  <a:lnTo>
                    <a:pt x="268134" y="165767"/>
                  </a:lnTo>
                  <a:lnTo>
                    <a:pt x="270284" y="129640"/>
                  </a:lnTo>
                  <a:lnTo>
                    <a:pt x="268134" y="93506"/>
                  </a:lnTo>
                  <a:lnTo>
                    <a:pt x="261934" y="59483"/>
                  </a:lnTo>
                  <a:lnTo>
                    <a:pt x="252058" y="28129"/>
                  </a:lnTo>
                  <a:lnTo>
                    <a:pt x="23888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299" name="Google Shape;299;p2"/>
            <p:cNvPicPr preferRelativeResize="0"/>
            <p:nvPr/>
          </p:nvPicPr>
          <p:blipFill rotWithShape="1">
            <a:blip r:embed="rId5">
              <a:alphaModFix/>
            </a:blip>
            <a:srcRect/>
            <a:stretch/>
          </p:blipFill>
          <p:spPr>
            <a:xfrm>
              <a:off x="885931" y="9947340"/>
              <a:ext cx="333036" cy="1261846"/>
            </a:xfrm>
            <a:prstGeom prst="rect">
              <a:avLst/>
            </a:prstGeom>
            <a:noFill/>
            <a:ln>
              <a:noFill/>
            </a:ln>
          </p:spPr>
        </p:pic>
        <p:pic>
          <p:nvPicPr>
            <p:cNvPr id="300" name="Google Shape;300;p2"/>
            <p:cNvPicPr preferRelativeResize="0"/>
            <p:nvPr/>
          </p:nvPicPr>
          <p:blipFill rotWithShape="1">
            <a:blip r:embed="rId6">
              <a:alphaModFix/>
            </a:blip>
            <a:srcRect/>
            <a:stretch/>
          </p:blipFill>
          <p:spPr>
            <a:xfrm>
              <a:off x="609887" y="9989308"/>
              <a:ext cx="278734" cy="1174917"/>
            </a:xfrm>
            <a:prstGeom prst="rect">
              <a:avLst/>
            </a:prstGeom>
            <a:noFill/>
            <a:ln>
              <a:noFill/>
            </a:ln>
          </p:spPr>
        </p:pic>
      </p:grpSp>
      <p:pic>
        <p:nvPicPr>
          <p:cNvPr id="301" name="Google Shape;301;p2"/>
          <p:cNvPicPr preferRelativeResize="0"/>
          <p:nvPr/>
        </p:nvPicPr>
        <p:blipFill rotWithShape="1">
          <a:blip r:embed="rId7">
            <a:alphaModFix/>
          </a:blip>
          <a:srcRect/>
          <a:stretch/>
        </p:blipFill>
        <p:spPr>
          <a:xfrm>
            <a:off x="328281" y="6057519"/>
            <a:ext cx="43621" cy="712477"/>
          </a:xfrm>
          <a:prstGeom prst="rect">
            <a:avLst/>
          </a:prstGeom>
          <a:noFill/>
          <a:ln>
            <a:noFill/>
          </a:ln>
        </p:spPr>
      </p:pic>
      <p:pic>
        <p:nvPicPr>
          <p:cNvPr id="302" name="Google Shape;302;p2"/>
          <p:cNvPicPr preferRelativeResize="0"/>
          <p:nvPr/>
        </p:nvPicPr>
        <p:blipFill rotWithShape="1">
          <a:blip r:embed="rId8">
            <a:alphaModFix/>
          </a:blip>
          <a:srcRect/>
          <a:stretch/>
        </p:blipFill>
        <p:spPr>
          <a:xfrm>
            <a:off x="658000" y="6102690"/>
            <a:ext cx="73401" cy="100805"/>
          </a:xfrm>
          <a:prstGeom prst="rect">
            <a:avLst/>
          </a:prstGeom>
          <a:noFill/>
          <a:ln>
            <a:noFill/>
          </a:ln>
        </p:spPr>
      </p:pic>
      <p:pic>
        <p:nvPicPr>
          <p:cNvPr id="303" name="Google Shape;303;p2"/>
          <p:cNvPicPr preferRelativeResize="0"/>
          <p:nvPr/>
        </p:nvPicPr>
        <p:blipFill rotWithShape="1">
          <a:blip r:embed="rId9">
            <a:alphaModFix/>
          </a:blip>
          <a:srcRect/>
          <a:stretch/>
        </p:blipFill>
        <p:spPr>
          <a:xfrm>
            <a:off x="658000" y="6597269"/>
            <a:ext cx="73401" cy="100812"/>
          </a:xfrm>
          <a:prstGeom prst="rect">
            <a:avLst/>
          </a:prstGeom>
          <a:noFill/>
          <a:ln>
            <a:noFill/>
          </a:ln>
        </p:spPr>
      </p:pic>
      <p:sp>
        <p:nvSpPr>
          <p:cNvPr id="304" name="Google Shape;304;p2"/>
          <p:cNvSpPr/>
          <p:nvPr/>
        </p:nvSpPr>
        <p:spPr>
          <a:xfrm>
            <a:off x="11957395" y="6514408"/>
            <a:ext cx="234504" cy="207935"/>
          </a:xfrm>
          <a:custGeom>
            <a:avLst/>
            <a:gdLst/>
            <a:ahLst/>
            <a:cxnLst/>
            <a:rect l="l" t="t" r="r" b="b"/>
            <a:pathLst>
              <a:path w="386715" h="342900" extrusionOk="0">
                <a:moveTo>
                  <a:pt x="0" y="342534"/>
                </a:moveTo>
                <a:lnTo>
                  <a:pt x="386176" y="342534"/>
                </a:lnTo>
                <a:lnTo>
                  <a:pt x="386176" y="0"/>
                </a:lnTo>
                <a:lnTo>
                  <a:pt x="0" y="0"/>
                </a:lnTo>
                <a:lnTo>
                  <a:pt x="0" y="342534"/>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nvGrpSpPr>
          <p:cNvPr id="305" name="Google Shape;305;p2"/>
          <p:cNvGrpSpPr/>
          <p:nvPr/>
        </p:nvGrpSpPr>
        <p:grpSpPr>
          <a:xfrm>
            <a:off x="11947203" y="6110226"/>
            <a:ext cx="244695" cy="404198"/>
            <a:chOff x="19701116" y="10076216"/>
            <a:chExt cx="403521" cy="666552"/>
          </a:xfrm>
        </p:grpSpPr>
        <p:sp>
          <p:nvSpPr>
            <p:cNvPr id="306" name="Google Shape;306;p2"/>
            <p:cNvSpPr/>
            <p:nvPr/>
          </p:nvSpPr>
          <p:spPr>
            <a:xfrm>
              <a:off x="19717922" y="10076216"/>
              <a:ext cx="386715" cy="162560"/>
            </a:xfrm>
            <a:custGeom>
              <a:avLst/>
              <a:gdLst/>
              <a:ahLst/>
              <a:cxnLst/>
              <a:rect l="l" t="t" r="r" b="b"/>
              <a:pathLst>
                <a:path w="386715" h="162559" extrusionOk="0">
                  <a:moveTo>
                    <a:pt x="0" y="162361"/>
                  </a:moveTo>
                  <a:lnTo>
                    <a:pt x="386176" y="162361"/>
                  </a:lnTo>
                  <a:lnTo>
                    <a:pt x="386176" y="0"/>
                  </a:lnTo>
                  <a:lnTo>
                    <a:pt x="0" y="0"/>
                  </a:lnTo>
                  <a:lnTo>
                    <a:pt x="0" y="162361"/>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07" name="Google Shape;307;p2"/>
            <p:cNvSpPr/>
            <p:nvPr/>
          </p:nvSpPr>
          <p:spPr>
            <a:xfrm>
              <a:off x="19701116" y="10238578"/>
              <a:ext cx="403225" cy="504190"/>
            </a:xfrm>
            <a:custGeom>
              <a:avLst/>
              <a:gdLst/>
              <a:ahLst/>
              <a:cxnLst/>
              <a:rect l="l" t="t" r="r" b="b"/>
              <a:pathLst>
                <a:path w="403225" h="504190" extrusionOk="0">
                  <a:moveTo>
                    <a:pt x="0" y="504162"/>
                  </a:moveTo>
                  <a:lnTo>
                    <a:pt x="402982" y="504162"/>
                  </a:lnTo>
                  <a:lnTo>
                    <a:pt x="402982" y="0"/>
                  </a:lnTo>
                  <a:lnTo>
                    <a:pt x="0" y="0"/>
                  </a:lnTo>
                  <a:lnTo>
                    <a:pt x="0" y="504162"/>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grpSp>
        <p:nvGrpSpPr>
          <p:cNvPr id="308" name="Google Shape;308;p2"/>
          <p:cNvGrpSpPr/>
          <p:nvPr/>
        </p:nvGrpSpPr>
        <p:grpSpPr>
          <a:xfrm>
            <a:off x="11383382" y="6032076"/>
            <a:ext cx="575237" cy="765185"/>
            <a:chOff x="18771334" y="9947340"/>
            <a:chExt cx="948608" cy="1261846"/>
          </a:xfrm>
        </p:grpSpPr>
        <p:pic>
          <p:nvPicPr>
            <p:cNvPr id="309" name="Google Shape;309;p2"/>
            <p:cNvPicPr preferRelativeResize="0"/>
            <p:nvPr/>
          </p:nvPicPr>
          <p:blipFill rotWithShape="1">
            <a:blip r:embed="rId10">
              <a:alphaModFix/>
            </a:blip>
            <a:srcRect/>
            <a:stretch/>
          </p:blipFill>
          <p:spPr>
            <a:xfrm>
              <a:off x="18771334" y="10001297"/>
              <a:ext cx="270284" cy="1162927"/>
            </a:xfrm>
            <a:prstGeom prst="rect">
              <a:avLst/>
            </a:prstGeom>
            <a:noFill/>
            <a:ln>
              <a:noFill/>
            </a:ln>
          </p:spPr>
        </p:pic>
        <p:sp>
          <p:nvSpPr>
            <p:cNvPr id="310" name="Google Shape;310;p2"/>
            <p:cNvSpPr/>
            <p:nvPr/>
          </p:nvSpPr>
          <p:spPr>
            <a:xfrm>
              <a:off x="18771342" y="10238586"/>
              <a:ext cx="270510" cy="697865"/>
            </a:xfrm>
            <a:custGeom>
              <a:avLst/>
              <a:gdLst/>
              <a:ahLst/>
              <a:cxnLst/>
              <a:rect l="l" t="t" r="r" b="b"/>
              <a:pathLst>
                <a:path w="270509" h="697865" extrusionOk="0">
                  <a:moveTo>
                    <a:pt x="238872" y="0"/>
                  </a:moveTo>
                  <a:lnTo>
                    <a:pt x="31402" y="0"/>
                  </a:lnTo>
                  <a:lnTo>
                    <a:pt x="23490" y="42084"/>
                  </a:lnTo>
                  <a:lnTo>
                    <a:pt x="16604" y="87214"/>
                  </a:lnTo>
                  <a:lnTo>
                    <a:pt x="10813" y="135107"/>
                  </a:lnTo>
                  <a:lnTo>
                    <a:pt x="6187" y="185484"/>
                  </a:lnTo>
                  <a:lnTo>
                    <a:pt x="2796" y="238062"/>
                  </a:lnTo>
                  <a:lnTo>
                    <a:pt x="710" y="292561"/>
                  </a:lnTo>
                  <a:lnTo>
                    <a:pt x="0" y="348701"/>
                  </a:lnTo>
                  <a:lnTo>
                    <a:pt x="710" y="404848"/>
                  </a:lnTo>
                  <a:lnTo>
                    <a:pt x="2796" y="459351"/>
                  </a:lnTo>
                  <a:lnTo>
                    <a:pt x="6187" y="511932"/>
                  </a:lnTo>
                  <a:lnTo>
                    <a:pt x="10813" y="562310"/>
                  </a:lnTo>
                  <a:lnTo>
                    <a:pt x="16604" y="610204"/>
                  </a:lnTo>
                  <a:lnTo>
                    <a:pt x="23490" y="655335"/>
                  </a:lnTo>
                  <a:lnTo>
                    <a:pt x="31402" y="697423"/>
                  </a:lnTo>
                  <a:lnTo>
                    <a:pt x="238872" y="697423"/>
                  </a:lnTo>
                  <a:lnTo>
                    <a:pt x="246784" y="655335"/>
                  </a:lnTo>
                  <a:lnTo>
                    <a:pt x="253671" y="610204"/>
                  </a:lnTo>
                  <a:lnTo>
                    <a:pt x="259465" y="562310"/>
                  </a:lnTo>
                  <a:lnTo>
                    <a:pt x="264093" y="511932"/>
                  </a:lnTo>
                  <a:lnTo>
                    <a:pt x="267486" y="459351"/>
                  </a:lnTo>
                  <a:lnTo>
                    <a:pt x="269573" y="404848"/>
                  </a:lnTo>
                  <a:lnTo>
                    <a:pt x="270284" y="348701"/>
                  </a:lnTo>
                  <a:lnTo>
                    <a:pt x="269573" y="292561"/>
                  </a:lnTo>
                  <a:lnTo>
                    <a:pt x="267486" y="238062"/>
                  </a:lnTo>
                  <a:lnTo>
                    <a:pt x="264093" y="185484"/>
                  </a:lnTo>
                  <a:lnTo>
                    <a:pt x="259465" y="135107"/>
                  </a:lnTo>
                  <a:lnTo>
                    <a:pt x="253671" y="87214"/>
                  </a:lnTo>
                  <a:lnTo>
                    <a:pt x="246784" y="42084"/>
                  </a:lnTo>
                  <a:lnTo>
                    <a:pt x="23887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11" name="Google Shape;311;p2"/>
            <p:cNvSpPr/>
            <p:nvPr/>
          </p:nvSpPr>
          <p:spPr>
            <a:xfrm>
              <a:off x="18771342" y="10936010"/>
              <a:ext cx="270510" cy="250190"/>
            </a:xfrm>
            <a:custGeom>
              <a:avLst/>
              <a:gdLst/>
              <a:ahLst/>
              <a:cxnLst/>
              <a:rect l="l" t="t" r="r" b="b"/>
              <a:pathLst>
                <a:path w="270509" h="250190" extrusionOk="0">
                  <a:moveTo>
                    <a:pt x="238872" y="0"/>
                  </a:moveTo>
                  <a:lnTo>
                    <a:pt x="31402" y="0"/>
                  </a:lnTo>
                  <a:lnTo>
                    <a:pt x="18226" y="27142"/>
                  </a:lnTo>
                  <a:lnTo>
                    <a:pt x="8350" y="57400"/>
                  </a:lnTo>
                  <a:lnTo>
                    <a:pt x="2150" y="90231"/>
                  </a:lnTo>
                  <a:lnTo>
                    <a:pt x="0" y="125095"/>
                  </a:lnTo>
                  <a:lnTo>
                    <a:pt x="2150" y="159959"/>
                  </a:lnTo>
                  <a:lnTo>
                    <a:pt x="8350" y="192791"/>
                  </a:lnTo>
                  <a:lnTo>
                    <a:pt x="18226" y="223048"/>
                  </a:lnTo>
                  <a:lnTo>
                    <a:pt x="31402" y="250191"/>
                  </a:lnTo>
                  <a:lnTo>
                    <a:pt x="238872" y="250191"/>
                  </a:lnTo>
                  <a:lnTo>
                    <a:pt x="252049" y="223048"/>
                  </a:lnTo>
                  <a:lnTo>
                    <a:pt x="261929" y="192791"/>
                  </a:lnTo>
                  <a:lnTo>
                    <a:pt x="268133" y="159959"/>
                  </a:lnTo>
                  <a:lnTo>
                    <a:pt x="270284" y="125095"/>
                  </a:lnTo>
                  <a:lnTo>
                    <a:pt x="268133" y="90231"/>
                  </a:lnTo>
                  <a:lnTo>
                    <a:pt x="261929" y="57400"/>
                  </a:lnTo>
                  <a:lnTo>
                    <a:pt x="252049" y="27142"/>
                  </a:lnTo>
                  <a:lnTo>
                    <a:pt x="23887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12" name="Google Shape;312;p2"/>
            <p:cNvSpPr/>
            <p:nvPr/>
          </p:nvSpPr>
          <p:spPr>
            <a:xfrm>
              <a:off x="18771342" y="9979313"/>
              <a:ext cx="270510" cy="259715"/>
            </a:xfrm>
            <a:custGeom>
              <a:avLst/>
              <a:gdLst/>
              <a:ahLst/>
              <a:cxnLst/>
              <a:rect l="l" t="t" r="r" b="b"/>
              <a:pathLst>
                <a:path w="270509" h="259715" extrusionOk="0">
                  <a:moveTo>
                    <a:pt x="238872" y="0"/>
                  </a:moveTo>
                  <a:lnTo>
                    <a:pt x="31402" y="0"/>
                  </a:lnTo>
                  <a:lnTo>
                    <a:pt x="18226" y="28129"/>
                  </a:lnTo>
                  <a:lnTo>
                    <a:pt x="8350" y="59483"/>
                  </a:lnTo>
                  <a:lnTo>
                    <a:pt x="2150" y="93506"/>
                  </a:lnTo>
                  <a:lnTo>
                    <a:pt x="0" y="129640"/>
                  </a:lnTo>
                  <a:lnTo>
                    <a:pt x="2150" y="165767"/>
                  </a:lnTo>
                  <a:lnTo>
                    <a:pt x="8350" y="199787"/>
                  </a:lnTo>
                  <a:lnTo>
                    <a:pt x="18226" y="231140"/>
                  </a:lnTo>
                  <a:lnTo>
                    <a:pt x="31402" y="259269"/>
                  </a:lnTo>
                  <a:lnTo>
                    <a:pt x="238872" y="259269"/>
                  </a:lnTo>
                  <a:lnTo>
                    <a:pt x="252049" y="231140"/>
                  </a:lnTo>
                  <a:lnTo>
                    <a:pt x="261929" y="199787"/>
                  </a:lnTo>
                  <a:lnTo>
                    <a:pt x="268133" y="165767"/>
                  </a:lnTo>
                  <a:lnTo>
                    <a:pt x="270284" y="129640"/>
                  </a:lnTo>
                  <a:lnTo>
                    <a:pt x="268133" y="93506"/>
                  </a:lnTo>
                  <a:lnTo>
                    <a:pt x="261929" y="59483"/>
                  </a:lnTo>
                  <a:lnTo>
                    <a:pt x="252049" y="28129"/>
                  </a:lnTo>
                  <a:lnTo>
                    <a:pt x="23887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313" name="Google Shape;313;p2"/>
            <p:cNvPicPr preferRelativeResize="0"/>
            <p:nvPr/>
          </p:nvPicPr>
          <p:blipFill rotWithShape="1">
            <a:blip r:embed="rId11">
              <a:alphaModFix/>
            </a:blip>
            <a:srcRect/>
            <a:stretch/>
          </p:blipFill>
          <p:spPr>
            <a:xfrm>
              <a:off x="19041616" y="9947340"/>
              <a:ext cx="678326" cy="1261846"/>
            </a:xfrm>
            <a:prstGeom prst="rect">
              <a:avLst/>
            </a:prstGeom>
            <a:noFill/>
            <a:ln>
              <a:noFill/>
            </a:ln>
          </p:spPr>
        </p:pic>
        <p:pic>
          <p:nvPicPr>
            <p:cNvPr id="314" name="Google Shape;314;p2"/>
            <p:cNvPicPr preferRelativeResize="0"/>
            <p:nvPr/>
          </p:nvPicPr>
          <p:blipFill rotWithShape="1">
            <a:blip r:embed="rId12">
              <a:alphaModFix/>
            </a:blip>
            <a:srcRect/>
            <a:stretch/>
          </p:blipFill>
          <p:spPr>
            <a:xfrm>
              <a:off x="19055168" y="10063787"/>
              <a:ext cx="121044" cy="166246"/>
            </a:xfrm>
            <a:prstGeom prst="rect">
              <a:avLst/>
            </a:prstGeom>
            <a:noFill/>
            <a:ln>
              <a:noFill/>
            </a:ln>
          </p:spPr>
        </p:pic>
        <p:pic>
          <p:nvPicPr>
            <p:cNvPr id="315" name="Google Shape;315;p2"/>
            <p:cNvPicPr preferRelativeResize="0"/>
            <p:nvPr/>
          </p:nvPicPr>
          <p:blipFill rotWithShape="1">
            <a:blip r:embed="rId13">
              <a:alphaModFix/>
            </a:blip>
            <a:srcRect/>
            <a:stretch/>
          </p:blipFill>
          <p:spPr>
            <a:xfrm>
              <a:off x="19055168" y="10879385"/>
              <a:ext cx="121044" cy="166256"/>
            </a:xfrm>
            <a:prstGeom prst="rect">
              <a:avLst/>
            </a:prstGeom>
            <a:noFill/>
            <a:ln>
              <a:noFill/>
            </a:ln>
          </p:spPr>
        </p:pic>
      </p:grpSp>
      <p:sp>
        <p:nvSpPr>
          <p:cNvPr id="316" name="Google Shape;316;p2"/>
          <p:cNvSpPr/>
          <p:nvPr/>
        </p:nvSpPr>
        <p:spPr>
          <a:xfrm>
            <a:off x="9495501" y="6540181"/>
            <a:ext cx="412789" cy="20408"/>
          </a:xfrm>
          <a:custGeom>
            <a:avLst/>
            <a:gdLst/>
            <a:ahLst/>
            <a:cxnLst/>
            <a:rect l="l" t="t" r="r" b="b"/>
            <a:pathLst>
              <a:path w="680719" h="33654" extrusionOk="0">
                <a:moveTo>
                  <a:pt x="680241" y="0"/>
                </a:moveTo>
                <a:lnTo>
                  <a:pt x="0" y="0"/>
                </a:lnTo>
                <a:lnTo>
                  <a:pt x="0" y="33548"/>
                </a:lnTo>
                <a:lnTo>
                  <a:pt x="680241" y="33548"/>
                </a:lnTo>
                <a:lnTo>
                  <a:pt x="680241"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17" name="Google Shape;317;p2"/>
          <p:cNvSpPr/>
          <p:nvPr/>
        </p:nvSpPr>
        <p:spPr>
          <a:xfrm>
            <a:off x="10280699" y="6540060"/>
            <a:ext cx="410094" cy="20793"/>
          </a:xfrm>
          <a:custGeom>
            <a:avLst/>
            <a:gdLst/>
            <a:ahLst/>
            <a:cxnLst/>
            <a:rect l="l" t="t" r="r" b="b"/>
            <a:pathLst>
              <a:path w="676275" h="34290" extrusionOk="0">
                <a:moveTo>
                  <a:pt x="676105" y="0"/>
                </a:moveTo>
                <a:lnTo>
                  <a:pt x="0" y="0"/>
                </a:lnTo>
                <a:lnTo>
                  <a:pt x="0" y="33894"/>
                </a:lnTo>
                <a:lnTo>
                  <a:pt x="676105" y="33894"/>
                </a:lnTo>
                <a:lnTo>
                  <a:pt x="67610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18" name="Google Shape;318;p2"/>
          <p:cNvSpPr/>
          <p:nvPr/>
        </p:nvSpPr>
        <p:spPr>
          <a:xfrm>
            <a:off x="9962415" y="6540194"/>
            <a:ext cx="264154" cy="20408"/>
          </a:xfrm>
          <a:custGeom>
            <a:avLst/>
            <a:gdLst/>
            <a:ahLst/>
            <a:cxnLst/>
            <a:rect l="l" t="t" r="r" b="b"/>
            <a:pathLst>
              <a:path w="435609" h="33654" extrusionOk="0">
                <a:moveTo>
                  <a:pt x="435054" y="0"/>
                </a:moveTo>
                <a:lnTo>
                  <a:pt x="0" y="0"/>
                </a:lnTo>
                <a:lnTo>
                  <a:pt x="0" y="33653"/>
                </a:lnTo>
                <a:lnTo>
                  <a:pt x="435054" y="33653"/>
                </a:lnTo>
                <a:lnTo>
                  <a:pt x="435054"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19" name="Google Shape;319;p2"/>
          <p:cNvSpPr/>
          <p:nvPr/>
        </p:nvSpPr>
        <p:spPr>
          <a:xfrm>
            <a:off x="9491058" y="6281871"/>
            <a:ext cx="313443" cy="226033"/>
          </a:xfrm>
          <a:custGeom>
            <a:avLst/>
            <a:gdLst/>
            <a:ahLst/>
            <a:cxnLst/>
            <a:rect l="l" t="t" r="r" b="b"/>
            <a:pathLst>
              <a:path w="516890" h="372745" extrusionOk="0">
                <a:moveTo>
                  <a:pt x="379975" y="0"/>
                </a:moveTo>
                <a:lnTo>
                  <a:pt x="327071" y="4545"/>
                </a:lnTo>
                <a:lnTo>
                  <a:pt x="279174" y="23606"/>
                </a:lnTo>
                <a:lnTo>
                  <a:pt x="238301" y="62886"/>
                </a:lnTo>
                <a:lnTo>
                  <a:pt x="225228" y="118588"/>
                </a:lnTo>
                <a:lnTo>
                  <a:pt x="225925" y="154777"/>
                </a:lnTo>
                <a:lnTo>
                  <a:pt x="225932" y="190991"/>
                </a:lnTo>
                <a:lnTo>
                  <a:pt x="225708" y="227217"/>
                </a:lnTo>
                <a:lnTo>
                  <a:pt x="225710" y="263442"/>
                </a:lnTo>
                <a:lnTo>
                  <a:pt x="224269" y="277037"/>
                </a:lnTo>
                <a:lnTo>
                  <a:pt x="176680" y="320752"/>
                </a:lnTo>
                <a:lnTo>
                  <a:pt x="147441" y="325401"/>
                </a:lnTo>
                <a:lnTo>
                  <a:pt x="117961" y="321988"/>
                </a:lnTo>
                <a:lnTo>
                  <a:pt x="79887" y="301163"/>
                </a:lnTo>
                <a:lnTo>
                  <a:pt x="64762" y="262018"/>
                </a:lnTo>
                <a:lnTo>
                  <a:pt x="64981" y="211971"/>
                </a:lnTo>
                <a:lnTo>
                  <a:pt x="64971" y="277"/>
                </a:lnTo>
                <a:lnTo>
                  <a:pt x="607" y="277"/>
                </a:lnTo>
                <a:lnTo>
                  <a:pt x="157" y="6800"/>
                </a:lnTo>
                <a:lnTo>
                  <a:pt x="278" y="158867"/>
                </a:lnTo>
                <a:lnTo>
                  <a:pt x="0" y="258206"/>
                </a:lnTo>
                <a:lnTo>
                  <a:pt x="9982" y="303735"/>
                </a:lnTo>
                <a:lnTo>
                  <a:pt x="39935" y="339062"/>
                </a:lnTo>
                <a:lnTo>
                  <a:pt x="86016" y="362998"/>
                </a:lnTo>
                <a:lnTo>
                  <a:pt x="139439" y="372228"/>
                </a:lnTo>
                <a:lnTo>
                  <a:pt x="193574" y="366487"/>
                </a:lnTo>
                <a:lnTo>
                  <a:pt x="241793" y="345513"/>
                </a:lnTo>
                <a:lnTo>
                  <a:pt x="278142" y="308261"/>
                </a:lnTo>
                <a:lnTo>
                  <a:pt x="289917" y="256866"/>
                </a:lnTo>
                <a:lnTo>
                  <a:pt x="289220" y="221142"/>
                </a:lnTo>
                <a:lnTo>
                  <a:pt x="289178" y="185396"/>
                </a:lnTo>
                <a:lnTo>
                  <a:pt x="289593" y="113886"/>
                </a:lnTo>
                <a:lnTo>
                  <a:pt x="306843" y="69017"/>
                </a:lnTo>
                <a:lnTo>
                  <a:pt x="347256" y="48807"/>
                </a:lnTo>
                <a:lnTo>
                  <a:pt x="373565" y="45787"/>
                </a:lnTo>
                <a:lnTo>
                  <a:pt x="399681" y="50069"/>
                </a:lnTo>
                <a:lnTo>
                  <a:pt x="437132" y="70793"/>
                </a:lnTo>
                <a:lnTo>
                  <a:pt x="451850" y="110316"/>
                </a:lnTo>
                <a:lnTo>
                  <a:pt x="451627" y="160174"/>
                </a:lnTo>
                <a:lnTo>
                  <a:pt x="451640" y="371438"/>
                </a:lnTo>
                <a:lnTo>
                  <a:pt x="516361" y="371438"/>
                </a:lnTo>
                <a:lnTo>
                  <a:pt x="516252" y="211582"/>
                </a:lnTo>
                <a:lnTo>
                  <a:pt x="516528" y="112619"/>
                </a:lnTo>
                <a:lnTo>
                  <a:pt x="506587" y="67963"/>
                </a:lnTo>
                <a:lnTo>
                  <a:pt x="477116" y="33470"/>
                </a:lnTo>
                <a:lnTo>
                  <a:pt x="431963" y="9724"/>
                </a:lnTo>
                <a:lnTo>
                  <a:pt x="37997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20" name="Google Shape;320;p2"/>
          <p:cNvSpPr/>
          <p:nvPr/>
        </p:nvSpPr>
        <p:spPr>
          <a:xfrm>
            <a:off x="9843113" y="6295862"/>
            <a:ext cx="40047" cy="214866"/>
          </a:xfrm>
          <a:custGeom>
            <a:avLst/>
            <a:gdLst/>
            <a:ahLst/>
            <a:cxnLst/>
            <a:rect l="l" t="t" r="r" b="b"/>
            <a:pathLst>
              <a:path w="66040" h="354329" extrusionOk="0">
                <a:moveTo>
                  <a:pt x="65809" y="0"/>
                </a:moveTo>
                <a:lnTo>
                  <a:pt x="0" y="0"/>
                </a:lnTo>
                <a:lnTo>
                  <a:pt x="0" y="353863"/>
                </a:lnTo>
                <a:lnTo>
                  <a:pt x="65809" y="353863"/>
                </a:lnTo>
                <a:lnTo>
                  <a:pt x="6580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21" name="Google Shape;321;p2"/>
          <p:cNvSpPr/>
          <p:nvPr/>
        </p:nvSpPr>
        <p:spPr>
          <a:xfrm>
            <a:off x="9843253" y="6215102"/>
            <a:ext cx="39662" cy="39662"/>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22" name="Google Shape;322;p2"/>
          <p:cNvSpPr/>
          <p:nvPr/>
        </p:nvSpPr>
        <p:spPr>
          <a:xfrm>
            <a:off x="9915342" y="6295597"/>
            <a:ext cx="214481" cy="322299"/>
          </a:xfrm>
          <a:custGeom>
            <a:avLst/>
            <a:gdLst/>
            <a:ahLst/>
            <a:cxnLst/>
            <a:rect l="l" t="t" r="r" b="b"/>
            <a:pathLst>
              <a:path w="353694" h="531495" extrusionOk="0">
                <a:moveTo>
                  <a:pt x="172926" y="0"/>
                </a:moveTo>
                <a:lnTo>
                  <a:pt x="126656" y="7387"/>
                </a:lnTo>
                <a:lnTo>
                  <a:pt x="85283" y="25792"/>
                </a:lnTo>
                <a:lnTo>
                  <a:pt x="50371" y="53617"/>
                </a:lnTo>
                <a:lnTo>
                  <a:pt x="23484" y="89265"/>
                </a:lnTo>
                <a:lnTo>
                  <a:pt x="6186" y="131138"/>
                </a:lnTo>
                <a:lnTo>
                  <a:pt x="41" y="177638"/>
                </a:lnTo>
                <a:lnTo>
                  <a:pt x="0" y="531010"/>
                </a:lnTo>
                <a:lnTo>
                  <a:pt x="65757" y="531010"/>
                </a:lnTo>
                <a:lnTo>
                  <a:pt x="65757" y="315665"/>
                </a:lnTo>
                <a:lnTo>
                  <a:pt x="287115" y="315665"/>
                </a:lnTo>
                <a:lnTo>
                  <a:pt x="314018" y="288378"/>
                </a:lnTo>
                <a:lnTo>
                  <a:pt x="176622" y="288378"/>
                </a:lnTo>
                <a:lnTo>
                  <a:pt x="133199" y="279466"/>
                </a:lnTo>
                <a:lnTo>
                  <a:pt x="97913" y="255365"/>
                </a:lnTo>
                <a:lnTo>
                  <a:pt x="74265" y="219627"/>
                </a:lnTo>
                <a:lnTo>
                  <a:pt x="65757" y="175806"/>
                </a:lnTo>
                <a:lnTo>
                  <a:pt x="74741" y="133192"/>
                </a:lnTo>
                <a:lnTo>
                  <a:pt x="98864" y="98514"/>
                </a:lnTo>
                <a:lnTo>
                  <a:pt x="134514" y="75267"/>
                </a:lnTo>
                <a:lnTo>
                  <a:pt x="178078" y="66950"/>
                </a:lnTo>
                <a:lnTo>
                  <a:pt x="313601" y="66950"/>
                </a:lnTo>
                <a:lnTo>
                  <a:pt x="293946" y="44688"/>
                </a:lnTo>
                <a:lnTo>
                  <a:pt x="258298" y="19973"/>
                </a:lnTo>
                <a:lnTo>
                  <a:pt x="217415" y="4593"/>
                </a:lnTo>
                <a:lnTo>
                  <a:pt x="172926" y="0"/>
                </a:lnTo>
                <a:close/>
              </a:path>
              <a:path w="353694" h="531495" extrusionOk="0">
                <a:moveTo>
                  <a:pt x="287115" y="315665"/>
                </a:moveTo>
                <a:lnTo>
                  <a:pt x="65757" y="315665"/>
                </a:lnTo>
                <a:lnTo>
                  <a:pt x="73715" y="321246"/>
                </a:lnTo>
                <a:lnTo>
                  <a:pt x="104436" y="338815"/>
                </a:lnTo>
                <a:lnTo>
                  <a:pt x="136689" y="349760"/>
                </a:lnTo>
                <a:lnTo>
                  <a:pt x="170462" y="354063"/>
                </a:lnTo>
                <a:lnTo>
                  <a:pt x="205742" y="351706"/>
                </a:lnTo>
                <a:lnTo>
                  <a:pt x="249031" y="338924"/>
                </a:lnTo>
                <a:lnTo>
                  <a:pt x="286611" y="316177"/>
                </a:lnTo>
                <a:lnTo>
                  <a:pt x="287115" y="315665"/>
                </a:lnTo>
                <a:close/>
              </a:path>
              <a:path w="353694" h="531495" extrusionOk="0">
                <a:moveTo>
                  <a:pt x="313601" y="66950"/>
                </a:moveTo>
                <a:lnTo>
                  <a:pt x="178078" y="66950"/>
                </a:lnTo>
                <a:lnTo>
                  <a:pt x="221172" y="75895"/>
                </a:lnTo>
                <a:lnTo>
                  <a:pt x="256166" y="99760"/>
                </a:lnTo>
                <a:lnTo>
                  <a:pt x="279594" y="135033"/>
                </a:lnTo>
                <a:lnTo>
                  <a:pt x="287991" y="178203"/>
                </a:lnTo>
                <a:lnTo>
                  <a:pt x="279009" y="221111"/>
                </a:lnTo>
                <a:lnTo>
                  <a:pt x="255034" y="256171"/>
                </a:lnTo>
                <a:lnTo>
                  <a:pt x="219695" y="279791"/>
                </a:lnTo>
                <a:lnTo>
                  <a:pt x="176622" y="288378"/>
                </a:lnTo>
                <a:lnTo>
                  <a:pt x="314018" y="288378"/>
                </a:lnTo>
                <a:lnTo>
                  <a:pt x="317147" y="285204"/>
                </a:lnTo>
                <a:lnTo>
                  <a:pt x="339306" y="247746"/>
                </a:lnTo>
                <a:lnTo>
                  <a:pt x="351756" y="205541"/>
                </a:lnTo>
                <a:lnTo>
                  <a:pt x="353162" y="160330"/>
                </a:lnTo>
                <a:lnTo>
                  <a:pt x="343009" y="116317"/>
                </a:lnTo>
                <a:lnTo>
                  <a:pt x="322727" y="77286"/>
                </a:lnTo>
                <a:lnTo>
                  <a:pt x="313601" y="6695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23" name="Google Shape;323;p2"/>
          <p:cNvSpPr/>
          <p:nvPr/>
        </p:nvSpPr>
        <p:spPr>
          <a:xfrm>
            <a:off x="10233538" y="6296247"/>
            <a:ext cx="213711" cy="321529"/>
          </a:xfrm>
          <a:custGeom>
            <a:avLst/>
            <a:gdLst/>
            <a:ahLst/>
            <a:cxnLst/>
            <a:rect l="l" t="t" r="r" b="b"/>
            <a:pathLst>
              <a:path w="352425" h="530225" extrusionOk="0">
                <a:moveTo>
                  <a:pt x="196941" y="0"/>
                </a:moveTo>
                <a:lnTo>
                  <a:pt x="149859" y="1231"/>
                </a:lnTo>
                <a:lnTo>
                  <a:pt x="100010" y="16986"/>
                </a:lnTo>
                <a:lnTo>
                  <a:pt x="58582" y="44439"/>
                </a:lnTo>
                <a:lnTo>
                  <a:pt x="27092" y="81802"/>
                </a:lnTo>
                <a:lnTo>
                  <a:pt x="7062" y="127288"/>
                </a:lnTo>
                <a:lnTo>
                  <a:pt x="10" y="179110"/>
                </a:lnTo>
                <a:lnTo>
                  <a:pt x="0" y="523047"/>
                </a:lnTo>
                <a:lnTo>
                  <a:pt x="272" y="526366"/>
                </a:lnTo>
                <a:lnTo>
                  <a:pt x="429" y="529916"/>
                </a:lnTo>
                <a:lnTo>
                  <a:pt x="65778" y="529916"/>
                </a:lnTo>
                <a:lnTo>
                  <a:pt x="65778" y="314823"/>
                </a:lnTo>
                <a:lnTo>
                  <a:pt x="286845" y="314823"/>
                </a:lnTo>
                <a:lnTo>
                  <a:pt x="287632" y="314354"/>
                </a:lnTo>
                <a:lnTo>
                  <a:pt x="313989" y="287306"/>
                </a:lnTo>
                <a:lnTo>
                  <a:pt x="176371" y="287306"/>
                </a:lnTo>
                <a:lnTo>
                  <a:pt x="133121" y="278363"/>
                </a:lnTo>
                <a:lnTo>
                  <a:pt x="97900" y="254360"/>
                </a:lnTo>
                <a:lnTo>
                  <a:pt x="74250" y="218879"/>
                </a:lnTo>
                <a:lnTo>
                  <a:pt x="65715" y="175498"/>
                </a:lnTo>
                <a:lnTo>
                  <a:pt x="74598" y="132604"/>
                </a:lnTo>
                <a:lnTo>
                  <a:pt x="98494" y="97733"/>
                </a:lnTo>
                <a:lnTo>
                  <a:pt x="133887" y="74339"/>
                </a:lnTo>
                <a:lnTo>
                  <a:pt x="177261" y="65878"/>
                </a:lnTo>
                <a:lnTo>
                  <a:pt x="315035" y="65878"/>
                </a:lnTo>
                <a:lnTo>
                  <a:pt x="282143" y="34317"/>
                </a:lnTo>
                <a:lnTo>
                  <a:pt x="241825" y="11615"/>
                </a:lnTo>
                <a:lnTo>
                  <a:pt x="196941" y="0"/>
                </a:lnTo>
                <a:close/>
              </a:path>
              <a:path w="352425" h="530225" extrusionOk="0">
                <a:moveTo>
                  <a:pt x="286845" y="314823"/>
                </a:moveTo>
                <a:lnTo>
                  <a:pt x="65778" y="314823"/>
                </a:lnTo>
                <a:lnTo>
                  <a:pt x="74646" y="320928"/>
                </a:lnTo>
                <a:lnTo>
                  <a:pt x="104405" y="337858"/>
                </a:lnTo>
                <a:lnTo>
                  <a:pt x="135639" y="348703"/>
                </a:lnTo>
                <a:lnTo>
                  <a:pt x="168295" y="353197"/>
                </a:lnTo>
                <a:lnTo>
                  <a:pt x="202318" y="351073"/>
                </a:lnTo>
                <a:lnTo>
                  <a:pt x="248486" y="337713"/>
                </a:lnTo>
                <a:lnTo>
                  <a:pt x="286845" y="314823"/>
                </a:lnTo>
                <a:close/>
              </a:path>
              <a:path w="352425" h="530225" extrusionOk="0">
                <a:moveTo>
                  <a:pt x="315035" y="65878"/>
                </a:moveTo>
                <a:lnTo>
                  <a:pt x="177261" y="65878"/>
                </a:lnTo>
                <a:lnTo>
                  <a:pt x="220513" y="74663"/>
                </a:lnTo>
                <a:lnTo>
                  <a:pt x="255747" y="98356"/>
                </a:lnTo>
                <a:lnTo>
                  <a:pt x="279431" y="133432"/>
                </a:lnTo>
                <a:lnTo>
                  <a:pt x="288033" y="176367"/>
                </a:lnTo>
                <a:lnTo>
                  <a:pt x="279127" y="219605"/>
                </a:lnTo>
                <a:lnTo>
                  <a:pt x="255106" y="254932"/>
                </a:lnTo>
                <a:lnTo>
                  <a:pt x="219632" y="278712"/>
                </a:lnTo>
                <a:lnTo>
                  <a:pt x="176371" y="287306"/>
                </a:lnTo>
                <a:lnTo>
                  <a:pt x="313989" y="287306"/>
                </a:lnTo>
                <a:lnTo>
                  <a:pt x="318656" y="282517"/>
                </a:lnTo>
                <a:lnTo>
                  <a:pt x="340460" y="243724"/>
                </a:lnTo>
                <a:lnTo>
                  <a:pt x="351944" y="199499"/>
                </a:lnTo>
                <a:lnTo>
                  <a:pt x="352010" y="151362"/>
                </a:lnTo>
                <a:lnTo>
                  <a:pt x="339604" y="105950"/>
                </a:lnTo>
                <a:lnTo>
                  <a:pt x="315525" y="66349"/>
                </a:lnTo>
                <a:lnTo>
                  <a:pt x="315035" y="65878"/>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24" name="Google Shape;324;p2"/>
          <p:cNvSpPr/>
          <p:nvPr/>
        </p:nvSpPr>
        <p:spPr>
          <a:xfrm>
            <a:off x="10479612" y="6295756"/>
            <a:ext cx="214866" cy="214481"/>
          </a:xfrm>
          <a:custGeom>
            <a:avLst/>
            <a:gdLst/>
            <a:ahLst/>
            <a:cxnLst/>
            <a:rect l="l" t="t" r="r" b="b"/>
            <a:pathLst>
              <a:path w="354330" h="353695" extrusionOk="0">
                <a:moveTo>
                  <a:pt x="172318" y="0"/>
                </a:moveTo>
                <a:lnTo>
                  <a:pt x="126973" y="7234"/>
                </a:lnTo>
                <a:lnTo>
                  <a:pt x="85534" y="25548"/>
                </a:lnTo>
                <a:lnTo>
                  <a:pt x="50048" y="53705"/>
                </a:lnTo>
                <a:lnTo>
                  <a:pt x="22564" y="90467"/>
                </a:lnTo>
                <a:lnTo>
                  <a:pt x="5130" y="134597"/>
                </a:lnTo>
                <a:lnTo>
                  <a:pt x="0" y="181780"/>
                </a:lnTo>
                <a:lnTo>
                  <a:pt x="7230" y="227162"/>
                </a:lnTo>
                <a:lnTo>
                  <a:pt x="25567" y="268652"/>
                </a:lnTo>
                <a:lnTo>
                  <a:pt x="53761" y="304156"/>
                </a:lnTo>
                <a:lnTo>
                  <a:pt x="90558" y="331584"/>
                </a:lnTo>
                <a:lnTo>
                  <a:pt x="134707" y="348842"/>
                </a:lnTo>
                <a:lnTo>
                  <a:pt x="191004" y="353495"/>
                </a:lnTo>
                <a:lnTo>
                  <a:pt x="241073" y="342003"/>
                </a:lnTo>
                <a:lnTo>
                  <a:pt x="282942" y="318841"/>
                </a:lnTo>
                <a:lnTo>
                  <a:pt x="314641" y="288481"/>
                </a:lnTo>
                <a:lnTo>
                  <a:pt x="314993" y="287886"/>
                </a:lnTo>
                <a:lnTo>
                  <a:pt x="170719" y="287886"/>
                </a:lnTo>
                <a:lnTo>
                  <a:pt x="131718" y="278735"/>
                </a:lnTo>
                <a:lnTo>
                  <a:pt x="98339" y="256110"/>
                </a:lnTo>
                <a:lnTo>
                  <a:pt x="74782" y="221013"/>
                </a:lnTo>
                <a:lnTo>
                  <a:pt x="73442" y="217809"/>
                </a:lnTo>
                <a:lnTo>
                  <a:pt x="72646" y="214364"/>
                </a:lnTo>
                <a:lnTo>
                  <a:pt x="71253" y="209977"/>
                </a:lnTo>
                <a:lnTo>
                  <a:pt x="349894" y="209977"/>
                </a:lnTo>
                <a:lnTo>
                  <a:pt x="353967" y="166031"/>
                </a:lnTo>
                <a:lnTo>
                  <a:pt x="349787" y="144052"/>
                </a:lnTo>
                <a:lnTo>
                  <a:pt x="72258" y="144052"/>
                </a:lnTo>
                <a:lnTo>
                  <a:pt x="82939" y="117098"/>
                </a:lnTo>
                <a:lnTo>
                  <a:pt x="104994" y="93034"/>
                </a:lnTo>
                <a:lnTo>
                  <a:pt x="134257" y="75216"/>
                </a:lnTo>
                <a:lnTo>
                  <a:pt x="166559" y="66997"/>
                </a:lnTo>
                <a:lnTo>
                  <a:pt x="313500" y="66997"/>
                </a:lnTo>
                <a:lnTo>
                  <a:pt x="298455" y="48717"/>
                </a:lnTo>
                <a:lnTo>
                  <a:pt x="262213" y="21944"/>
                </a:lnTo>
                <a:lnTo>
                  <a:pt x="219521" y="5083"/>
                </a:lnTo>
                <a:lnTo>
                  <a:pt x="172318" y="0"/>
                </a:lnTo>
                <a:close/>
              </a:path>
              <a:path w="354330" h="353695" extrusionOk="0">
                <a:moveTo>
                  <a:pt x="260054" y="255127"/>
                </a:moveTo>
                <a:lnTo>
                  <a:pt x="254536" y="257012"/>
                </a:lnTo>
                <a:lnTo>
                  <a:pt x="248787" y="261766"/>
                </a:lnTo>
                <a:lnTo>
                  <a:pt x="211142" y="282563"/>
                </a:lnTo>
                <a:lnTo>
                  <a:pt x="170719" y="287886"/>
                </a:lnTo>
                <a:lnTo>
                  <a:pt x="314993" y="287886"/>
                </a:lnTo>
                <a:lnTo>
                  <a:pt x="334151" y="255479"/>
                </a:lnTo>
                <a:lnTo>
                  <a:pt x="300689" y="255479"/>
                </a:lnTo>
                <a:lnTo>
                  <a:pt x="267352" y="255253"/>
                </a:lnTo>
                <a:lnTo>
                  <a:pt x="260054" y="255127"/>
                </a:lnTo>
                <a:close/>
              </a:path>
              <a:path w="354330" h="353695" extrusionOk="0">
                <a:moveTo>
                  <a:pt x="334198" y="255400"/>
                </a:moveTo>
                <a:lnTo>
                  <a:pt x="300689" y="255479"/>
                </a:lnTo>
                <a:lnTo>
                  <a:pt x="334151" y="255479"/>
                </a:lnTo>
                <a:close/>
              </a:path>
              <a:path w="354330" h="353695" extrusionOk="0">
                <a:moveTo>
                  <a:pt x="313500" y="66997"/>
                </a:moveTo>
                <a:lnTo>
                  <a:pt x="166559" y="66997"/>
                </a:lnTo>
                <a:lnTo>
                  <a:pt x="204994" y="70639"/>
                </a:lnTo>
                <a:lnTo>
                  <a:pt x="239092" y="85943"/>
                </a:lnTo>
                <a:lnTo>
                  <a:pt x="265882" y="111037"/>
                </a:lnTo>
                <a:lnTo>
                  <a:pt x="282388" y="144052"/>
                </a:lnTo>
                <a:lnTo>
                  <a:pt x="349787" y="144052"/>
                </a:lnTo>
                <a:lnTo>
                  <a:pt x="345784" y="123007"/>
                </a:lnTo>
                <a:lnTo>
                  <a:pt x="326796" y="83153"/>
                </a:lnTo>
                <a:lnTo>
                  <a:pt x="313500" y="66997"/>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25" name="Google Shape;325;p2"/>
          <p:cNvSpPr/>
          <p:nvPr/>
        </p:nvSpPr>
        <p:spPr>
          <a:xfrm>
            <a:off x="10161899" y="6295888"/>
            <a:ext cx="39662" cy="214096"/>
          </a:xfrm>
          <a:custGeom>
            <a:avLst/>
            <a:gdLst/>
            <a:ahLst/>
            <a:cxnLst/>
            <a:rect l="l" t="t" r="r" b="b"/>
            <a:pathLst>
              <a:path w="65405" h="353059" extrusionOk="0">
                <a:moveTo>
                  <a:pt x="64929" y="0"/>
                </a:moveTo>
                <a:lnTo>
                  <a:pt x="0" y="0"/>
                </a:lnTo>
                <a:lnTo>
                  <a:pt x="0" y="352942"/>
                </a:lnTo>
                <a:lnTo>
                  <a:pt x="64929" y="352942"/>
                </a:lnTo>
                <a:lnTo>
                  <a:pt x="6492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26" name="Google Shape;326;p2"/>
          <p:cNvSpPr/>
          <p:nvPr/>
        </p:nvSpPr>
        <p:spPr>
          <a:xfrm>
            <a:off x="10161854" y="6215102"/>
            <a:ext cx="39662" cy="39662"/>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27" name="Google Shape;327;p2"/>
          <p:cNvSpPr/>
          <p:nvPr/>
        </p:nvSpPr>
        <p:spPr>
          <a:xfrm>
            <a:off x="10674871" y="6298573"/>
            <a:ext cx="34656" cy="33886"/>
          </a:xfrm>
          <a:custGeom>
            <a:avLst/>
            <a:gdLst/>
            <a:ahLst/>
            <a:cxnLst/>
            <a:rect l="l" t="t" r="r" b="b"/>
            <a:pathLst>
              <a:path w="57150" h="55879" extrusionOk="0">
                <a:moveTo>
                  <a:pt x="28513" y="0"/>
                </a:moveTo>
                <a:lnTo>
                  <a:pt x="17327" y="2171"/>
                </a:lnTo>
                <a:lnTo>
                  <a:pt x="8236" y="8104"/>
                </a:lnTo>
                <a:lnTo>
                  <a:pt x="2128" y="16931"/>
                </a:lnTo>
                <a:lnTo>
                  <a:pt x="0" y="27266"/>
                </a:lnTo>
                <a:lnTo>
                  <a:pt x="0" y="28281"/>
                </a:lnTo>
                <a:lnTo>
                  <a:pt x="2129" y="38805"/>
                </a:lnTo>
                <a:lnTo>
                  <a:pt x="8236" y="47731"/>
                </a:lnTo>
                <a:lnTo>
                  <a:pt x="17327" y="53704"/>
                </a:lnTo>
                <a:lnTo>
                  <a:pt x="28513" y="55883"/>
                </a:lnTo>
                <a:lnTo>
                  <a:pt x="39749" y="53704"/>
                </a:lnTo>
                <a:lnTo>
                  <a:pt x="45415" y="49956"/>
                </a:lnTo>
                <a:lnTo>
                  <a:pt x="28691" y="49956"/>
                </a:lnTo>
                <a:lnTo>
                  <a:pt x="20015" y="48228"/>
                </a:lnTo>
                <a:lnTo>
                  <a:pt x="13148" y="43499"/>
                </a:lnTo>
                <a:lnTo>
                  <a:pt x="8631" y="36452"/>
                </a:lnTo>
                <a:lnTo>
                  <a:pt x="7102" y="28281"/>
                </a:lnTo>
                <a:lnTo>
                  <a:pt x="7100" y="27266"/>
                </a:lnTo>
                <a:lnTo>
                  <a:pt x="8615" y="19230"/>
                </a:lnTo>
                <a:lnTo>
                  <a:pt x="13126" y="12104"/>
                </a:lnTo>
                <a:lnTo>
                  <a:pt x="19940" y="7333"/>
                </a:lnTo>
                <a:lnTo>
                  <a:pt x="28513" y="5580"/>
                </a:lnTo>
                <a:lnTo>
                  <a:pt x="44938" y="5580"/>
                </a:lnTo>
                <a:lnTo>
                  <a:pt x="39749" y="2171"/>
                </a:lnTo>
                <a:lnTo>
                  <a:pt x="28513" y="0"/>
                </a:lnTo>
                <a:close/>
              </a:path>
              <a:path w="57150" h="55879" extrusionOk="0">
                <a:moveTo>
                  <a:pt x="44938" y="5580"/>
                </a:moveTo>
                <a:lnTo>
                  <a:pt x="28513" y="5580"/>
                </a:lnTo>
                <a:lnTo>
                  <a:pt x="37064" y="7336"/>
                </a:lnTo>
                <a:lnTo>
                  <a:pt x="43820" y="12125"/>
                </a:lnTo>
                <a:lnTo>
                  <a:pt x="48257" y="19230"/>
                </a:lnTo>
                <a:lnTo>
                  <a:pt x="49605" y="26585"/>
                </a:lnTo>
                <a:lnTo>
                  <a:pt x="49726" y="28616"/>
                </a:lnTo>
                <a:lnTo>
                  <a:pt x="48260" y="36523"/>
                </a:lnTo>
                <a:lnTo>
                  <a:pt x="43842" y="43520"/>
                </a:lnTo>
                <a:lnTo>
                  <a:pt x="37139" y="48231"/>
                </a:lnTo>
                <a:lnTo>
                  <a:pt x="28691" y="49956"/>
                </a:lnTo>
                <a:lnTo>
                  <a:pt x="45415" y="49956"/>
                </a:lnTo>
                <a:lnTo>
                  <a:pt x="48778" y="47731"/>
                </a:lnTo>
                <a:lnTo>
                  <a:pt x="54793" y="38784"/>
                </a:lnTo>
                <a:lnTo>
                  <a:pt x="56871" y="28281"/>
                </a:lnTo>
                <a:lnTo>
                  <a:pt x="56872" y="27266"/>
                </a:lnTo>
                <a:lnTo>
                  <a:pt x="54789" y="16927"/>
                </a:lnTo>
                <a:lnTo>
                  <a:pt x="48778" y="8104"/>
                </a:lnTo>
                <a:lnTo>
                  <a:pt x="44938" y="5580"/>
                </a:lnTo>
                <a:close/>
              </a:path>
              <a:path w="57150" h="55879" extrusionOk="0">
                <a:moveTo>
                  <a:pt x="33602" y="13716"/>
                </a:moveTo>
                <a:lnTo>
                  <a:pt x="23780" y="13716"/>
                </a:lnTo>
                <a:lnTo>
                  <a:pt x="20220" y="14051"/>
                </a:lnTo>
                <a:lnTo>
                  <a:pt x="17676" y="14565"/>
                </a:lnTo>
                <a:lnTo>
                  <a:pt x="17676" y="42333"/>
                </a:lnTo>
                <a:lnTo>
                  <a:pt x="24115" y="42333"/>
                </a:lnTo>
                <a:lnTo>
                  <a:pt x="24115" y="31161"/>
                </a:lnTo>
                <a:lnTo>
                  <a:pt x="38807" y="31161"/>
                </a:lnTo>
                <a:lnTo>
                  <a:pt x="37664" y="29632"/>
                </a:lnTo>
                <a:lnTo>
                  <a:pt x="34952" y="28616"/>
                </a:lnTo>
                <a:lnTo>
                  <a:pt x="34952" y="28281"/>
                </a:lnTo>
                <a:lnTo>
                  <a:pt x="38345" y="27266"/>
                </a:lnTo>
                <a:lnTo>
                  <a:pt x="39023" y="26585"/>
                </a:lnTo>
                <a:lnTo>
                  <a:pt x="24283" y="26585"/>
                </a:lnTo>
                <a:lnTo>
                  <a:pt x="24283" y="18627"/>
                </a:lnTo>
                <a:lnTo>
                  <a:pt x="24963" y="18460"/>
                </a:lnTo>
                <a:lnTo>
                  <a:pt x="26146" y="18282"/>
                </a:lnTo>
                <a:lnTo>
                  <a:pt x="40255" y="18282"/>
                </a:lnTo>
                <a:lnTo>
                  <a:pt x="39523" y="16927"/>
                </a:lnTo>
                <a:lnTo>
                  <a:pt x="38000" y="15748"/>
                </a:lnTo>
                <a:lnTo>
                  <a:pt x="35968" y="14565"/>
                </a:lnTo>
                <a:lnTo>
                  <a:pt x="33602" y="13716"/>
                </a:lnTo>
                <a:close/>
              </a:path>
              <a:path w="57150" h="55879" extrusionOk="0">
                <a:moveTo>
                  <a:pt x="38807" y="31161"/>
                </a:moveTo>
                <a:lnTo>
                  <a:pt x="30722" y="31161"/>
                </a:lnTo>
                <a:lnTo>
                  <a:pt x="32408" y="32512"/>
                </a:lnTo>
                <a:lnTo>
                  <a:pt x="32921" y="35559"/>
                </a:lnTo>
                <a:lnTo>
                  <a:pt x="33773" y="38805"/>
                </a:lnTo>
                <a:lnTo>
                  <a:pt x="34272" y="41318"/>
                </a:lnTo>
                <a:lnTo>
                  <a:pt x="35120" y="42333"/>
                </a:lnTo>
                <a:lnTo>
                  <a:pt x="42062" y="42333"/>
                </a:lnTo>
                <a:lnTo>
                  <a:pt x="41392" y="41318"/>
                </a:lnTo>
                <a:lnTo>
                  <a:pt x="40879" y="39621"/>
                </a:lnTo>
                <a:lnTo>
                  <a:pt x="40031" y="35391"/>
                </a:lnTo>
                <a:lnTo>
                  <a:pt x="39183" y="31663"/>
                </a:lnTo>
                <a:lnTo>
                  <a:pt x="38807" y="31161"/>
                </a:lnTo>
                <a:close/>
              </a:path>
              <a:path w="57150" h="55879" extrusionOk="0">
                <a:moveTo>
                  <a:pt x="40255" y="18282"/>
                </a:moveTo>
                <a:lnTo>
                  <a:pt x="31905" y="18282"/>
                </a:lnTo>
                <a:lnTo>
                  <a:pt x="33769" y="19978"/>
                </a:lnTo>
                <a:lnTo>
                  <a:pt x="33769" y="25402"/>
                </a:lnTo>
                <a:lnTo>
                  <a:pt x="30890" y="26585"/>
                </a:lnTo>
                <a:lnTo>
                  <a:pt x="39023" y="26585"/>
                </a:lnTo>
                <a:lnTo>
                  <a:pt x="40711" y="24889"/>
                </a:lnTo>
                <a:lnTo>
                  <a:pt x="40711" y="19130"/>
                </a:lnTo>
                <a:lnTo>
                  <a:pt x="40255" y="18282"/>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28" name="Google Shape;328;p2"/>
          <p:cNvSpPr/>
          <p:nvPr/>
        </p:nvSpPr>
        <p:spPr>
          <a:xfrm>
            <a:off x="428" y="0"/>
            <a:ext cx="12191144" cy="705200"/>
          </a:xfrm>
          <a:custGeom>
            <a:avLst/>
            <a:gdLst/>
            <a:ahLst/>
            <a:cxnLst/>
            <a:rect l="l" t="t" r="r" b="b"/>
            <a:pathLst>
              <a:path w="20104100" h="1445260" extrusionOk="0">
                <a:moveTo>
                  <a:pt x="0" y="1444982"/>
                </a:moveTo>
                <a:lnTo>
                  <a:pt x="20104099" y="1444982"/>
                </a:lnTo>
                <a:lnTo>
                  <a:pt x="20104099" y="0"/>
                </a:lnTo>
                <a:lnTo>
                  <a:pt x="0" y="0"/>
                </a:lnTo>
                <a:lnTo>
                  <a:pt x="0" y="1444982"/>
                </a:lnTo>
                <a:close/>
              </a:path>
            </a:pathLst>
          </a:custGeom>
          <a:solidFill>
            <a:srgbClr val="0076BB"/>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29" name="Google Shape;329;p2"/>
          <p:cNvSpPr txBox="1">
            <a:spLocks noGrp="1"/>
          </p:cNvSpPr>
          <p:nvPr>
            <p:ph type="title"/>
          </p:nvPr>
        </p:nvSpPr>
        <p:spPr>
          <a:xfrm>
            <a:off x="158502" y="115819"/>
            <a:ext cx="11798892" cy="457265"/>
          </a:xfrm>
          <a:prstGeom prst="rect">
            <a:avLst/>
          </a:prstGeom>
          <a:noFill/>
          <a:ln>
            <a:noFill/>
          </a:ln>
        </p:spPr>
        <p:txBody>
          <a:bodyPr spcFirstLastPara="1" wrap="square" lIns="0" tIns="9232" rIns="0" bIns="0" anchor="t" anchorCtr="0">
            <a:spAutoFit/>
          </a:bodyPr>
          <a:lstStyle/>
          <a:p>
            <a:pPr marL="7701"/>
            <a:r>
              <a:rPr lang="en-US" sz="2426" i="0"/>
              <a:t>Commonly Over-Sized System </a:t>
            </a:r>
            <a:r>
              <a:rPr lang="en-US" sz="2911" i="0"/>
              <a:t>  </a:t>
            </a:r>
            <a:r>
              <a:rPr lang="en-US" sz="1940" i="0"/>
              <a:t>2” Headers / 1” Subheaders / 1”Drops + Dead End Layout</a:t>
            </a:r>
            <a:endParaRPr/>
          </a:p>
        </p:txBody>
      </p:sp>
      <p:pic>
        <p:nvPicPr>
          <p:cNvPr id="330" name="Google Shape;330;p2" descr="Calendar&#10;&#10;Description automatically generated"/>
          <p:cNvPicPr preferRelativeResize="0"/>
          <p:nvPr/>
        </p:nvPicPr>
        <p:blipFill rotWithShape="1">
          <a:blip r:embed="rId14">
            <a:alphaModFix/>
          </a:blip>
          <a:srcRect/>
          <a:stretch/>
        </p:blipFill>
        <p:spPr>
          <a:xfrm>
            <a:off x="170242" y="995726"/>
            <a:ext cx="9634260" cy="4948237"/>
          </a:xfrm>
          <a:prstGeom prst="rect">
            <a:avLst/>
          </a:prstGeom>
          <a:noFill/>
          <a:ln>
            <a:noFill/>
          </a:ln>
        </p:spPr>
      </p:pic>
      <p:sp>
        <p:nvSpPr>
          <p:cNvPr id="331" name="Google Shape;331;p2"/>
          <p:cNvSpPr txBox="1"/>
          <p:nvPr/>
        </p:nvSpPr>
        <p:spPr>
          <a:xfrm>
            <a:off x="9804506" y="981744"/>
            <a:ext cx="2152844" cy="4814065"/>
          </a:xfrm>
          <a:prstGeom prst="rect">
            <a:avLst/>
          </a:prstGeom>
          <a:noFill/>
          <a:ln>
            <a:noFill/>
          </a:ln>
        </p:spPr>
        <p:txBody>
          <a:bodyPr spcFirstLastPara="1" wrap="square" lIns="55440" tIns="27713" rIns="55440" bIns="27713" anchor="t" anchorCtr="0">
            <a:spAutoFit/>
          </a:bodyPr>
          <a:lstStyle/>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Not a Loop Type System</a:t>
            </a:r>
            <a:br>
              <a:rPr lang="en-US" sz="1455" b="1" kern="0">
                <a:solidFill>
                  <a:srgbClr val="000000"/>
                </a:solidFill>
                <a:latin typeface="Calibri"/>
                <a:ea typeface="Calibri"/>
                <a:cs typeface="Calibri"/>
                <a:sym typeface="Calibri"/>
              </a:rPr>
            </a:br>
            <a:endParaRPr sz="1455" b="1" kern="0">
              <a:solidFill>
                <a:srgbClr val="000000"/>
              </a:solidFill>
              <a:latin typeface="Calibri"/>
              <a:ea typeface="Calibri"/>
              <a:cs typeface="Calibri"/>
              <a:sym typeface="Calibri"/>
            </a:endParaRPr>
          </a:p>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Piping is the same size although vastly different supply and demands </a:t>
            </a:r>
            <a:br>
              <a:rPr lang="en-US" sz="1455" b="1" kern="0">
                <a:solidFill>
                  <a:srgbClr val="000000"/>
                </a:solidFill>
                <a:latin typeface="Calibri"/>
                <a:ea typeface="Calibri"/>
                <a:cs typeface="Calibri"/>
                <a:sym typeface="Calibri"/>
              </a:rPr>
            </a:br>
            <a:endParaRPr sz="1455" b="1" kern="0">
              <a:solidFill>
                <a:srgbClr val="000000"/>
              </a:solidFill>
              <a:latin typeface="Calibri"/>
              <a:ea typeface="Calibri"/>
              <a:cs typeface="Calibri"/>
              <a:sym typeface="Calibri"/>
            </a:endParaRPr>
          </a:p>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No PSID - GOOD</a:t>
            </a:r>
            <a:br>
              <a:rPr lang="en-US" sz="1455" b="1" kern="0">
                <a:solidFill>
                  <a:srgbClr val="000000"/>
                </a:solidFill>
                <a:latin typeface="Calibri"/>
                <a:ea typeface="Calibri"/>
                <a:cs typeface="Calibri"/>
                <a:sym typeface="Calibri"/>
              </a:rPr>
            </a:br>
            <a:endParaRPr sz="1455" b="1" kern="0">
              <a:solidFill>
                <a:srgbClr val="000000"/>
              </a:solidFill>
              <a:latin typeface="Calibri"/>
              <a:ea typeface="Calibri"/>
              <a:cs typeface="Calibri"/>
              <a:sym typeface="Calibri"/>
            </a:endParaRPr>
          </a:p>
          <a:p>
            <a:pPr marL="277246" indent="-231038" defTabSz="554492">
              <a:buClr>
                <a:srgbClr val="000000"/>
              </a:buClr>
              <a:buSzPts val="2400"/>
              <a:buFont typeface="Calibri"/>
              <a:buChar char="●"/>
            </a:pPr>
            <a:r>
              <a:rPr lang="en-US" sz="1455" b="1" kern="0">
                <a:solidFill>
                  <a:srgbClr val="000000"/>
                </a:solidFill>
                <a:latin typeface="Calibri"/>
                <a:ea typeface="Calibri"/>
                <a:cs typeface="Calibri"/>
                <a:sym typeface="Calibri"/>
              </a:rPr>
              <a:t>$14,500 Premium over properly designed loop system - Waste of nearly 25% </a:t>
            </a:r>
            <a:endParaRPr sz="1455" b="1" kern="0">
              <a:solidFill>
                <a:srgbClr val="000000"/>
              </a:solidFill>
              <a:latin typeface="Calibri"/>
              <a:ea typeface="Calibri"/>
              <a:cs typeface="Calibri"/>
              <a:sym typeface="Calibri"/>
            </a:endParaRPr>
          </a:p>
          <a:p>
            <a:pPr defTabSz="554492">
              <a:buClr>
                <a:srgbClr val="000000"/>
              </a:buClr>
            </a:pPr>
            <a:endParaRPr sz="1455" b="1" kern="0">
              <a:solidFill>
                <a:srgbClr val="000000"/>
              </a:solidFill>
              <a:latin typeface="Calibri"/>
              <a:ea typeface="Calibri"/>
              <a:cs typeface="Calibri"/>
              <a:sym typeface="Calibri"/>
            </a:endParaRPr>
          </a:p>
          <a:p>
            <a:pPr defTabSz="554492">
              <a:buClr>
                <a:srgbClr val="000000"/>
              </a:buClr>
            </a:pPr>
            <a:r>
              <a:rPr lang="en-US" sz="1819" b="1" kern="0">
                <a:solidFill>
                  <a:srgbClr val="000000"/>
                </a:solidFill>
                <a:latin typeface="Calibri"/>
                <a:ea typeface="Calibri"/>
                <a:cs typeface="Calibri"/>
                <a:sym typeface="Calibri"/>
              </a:rPr>
              <a:t>Installed Cost</a:t>
            </a:r>
            <a:endParaRPr sz="1455" b="1" kern="0">
              <a:solidFill>
                <a:srgbClr val="000000"/>
              </a:solidFill>
              <a:latin typeface="Calibri"/>
              <a:ea typeface="Calibri"/>
              <a:cs typeface="Calibri"/>
              <a:sym typeface="Calibri"/>
            </a:endParaRPr>
          </a:p>
          <a:p>
            <a:pPr defTabSz="554492">
              <a:buClr>
                <a:srgbClr val="000000"/>
              </a:buClr>
            </a:pPr>
            <a:r>
              <a:rPr lang="en-US" sz="1455" b="1" kern="0">
                <a:solidFill>
                  <a:srgbClr val="000000"/>
                </a:solidFill>
                <a:latin typeface="Calibri"/>
                <a:ea typeface="Calibri"/>
                <a:cs typeface="Calibri"/>
                <a:sym typeface="Calibri"/>
              </a:rPr>
              <a:t>Pipe &amp; Fittings	 $46,900</a:t>
            </a:r>
            <a:endParaRPr sz="1455" b="1" kern="0">
              <a:solidFill>
                <a:srgbClr val="000000"/>
              </a:solidFill>
              <a:latin typeface="Calibri"/>
              <a:ea typeface="Calibri"/>
              <a:cs typeface="Calibri"/>
              <a:sym typeface="Calibri"/>
            </a:endParaRPr>
          </a:p>
          <a:p>
            <a:pPr defTabSz="554492">
              <a:buClr>
                <a:srgbClr val="000000"/>
              </a:buClr>
            </a:pPr>
            <a:r>
              <a:rPr lang="en-US" sz="1455" b="1" kern="0">
                <a:solidFill>
                  <a:srgbClr val="000000"/>
                </a:solidFill>
                <a:latin typeface="Calibri"/>
                <a:ea typeface="Calibri"/>
                <a:cs typeface="Calibri"/>
                <a:sym typeface="Calibri"/>
              </a:rPr>
              <a:t>Labor $19,200</a:t>
            </a:r>
            <a:endParaRPr sz="1455" b="1" kern="0">
              <a:solidFill>
                <a:srgbClr val="000000"/>
              </a:solidFill>
              <a:latin typeface="Calibri"/>
              <a:ea typeface="Calibri"/>
              <a:cs typeface="Calibri"/>
              <a:sym typeface="Calibri"/>
            </a:endParaRPr>
          </a:p>
          <a:p>
            <a:pPr defTabSz="554492">
              <a:buClr>
                <a:srgbClr val="000000"/>
              </a:buClr>
            </a:pPr>
            <a:r>
              <a:rPr lang="en-US" sz="1455" b="1" kern="0">
                <a:solidFill>
                  <a:srgbClr val="FF0000"/>
                </a:solidFill>
                <a:latin typeface="Calibri"/>
                <a:ea typeface="Calibri"/>
                <a:cs typeface="Calibri"/>
                <a:sym typeface="Calibri"/>
              </a:rPr>
              <a:t>Total Cost $66,100</a:t>
            </a:r>
            <a:endParaRPr sz="1455" b="1" kern="0">
              <a:solidFill>
                <a:srgbClr val="FF0000"/>
              </a:solidFill>
              <a:latin typeface="Calibri"/>
              <a:ea typeface="Calibri"/>
              <a:cs typeface="Calibri"/>
              <a:sym typeface="Calibri"/>
            </a:endParaRPr>
          </a:p>
          <a:p>
            <a:pPr defTabSz="554492">
              <a:buClr>
                <a:srgbClr val="000000"/>
              </a:buClr>
            </a:pPr>
            <a:endParaRPr sz="1455" b="1" kern="0">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72CF1B-5166-4D2F-8E90-77537AC41A7A}"/>
              </a:ext>
            </a:extLst>
          </p:cNvPr>
          <p:cNvPicPr>
            <a:picLocks noChangeAspect="1"/>
          </p:cNvPicPr>
          <p:nvPr/>
        </p:nvPicPr>
        <p:blipFill>
          <a:blip r:embed="rId2"/>
          <a:stretch>
            <a:fillRect/>
          </a:stretch>
        </p:blipFill>
        <p:spPr>
          <a:xfrm>
            <a:off x="2743200" y="990600"/>
            <a:ext cx="7372635" cy="4876800"/>
          </a:xfrm>
          <a:prstGeom prst="rect">
            <a:avLst/>
          </a:prstGeom>
        </p:spPr>
      </p:pic>
    </p:spTree>
    <p:extLst>
      <p:ext uri="{BB962C8B-B14F-4D97-AF65-F5344CB8AC3E}">
        <p14:creationId xmlns:p14="http://schemas.microsoft.com/office/powerpoint/2010/main" val="3341667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grpSp>
        <p:nvGrpSpPr>
          <p:cNvPr id="336" name="Google Shape;336;g114446240f9_1_181"/>
          <p:cNvGrpSpPr/>
          <p:nvPr/>
        </p:nvGrpSpPr>
        <p:grpSpPr>
          <a:xfrm>
            <a:off x="428" y="6032076"/>
            <a:ext cx="11443291" cy="765185"/>
            <a:chOff x="0" y="9947340"/>
            <a:chExt cx="18870835" cy="1261846"/>
          </a:xfrm>
        </p:grpSpPr>
        <p:pic>
          <p:nvPicPr>
            <p:cNvPr id="337" name="Google Shape;337;g114446240f9_1_181"/>
            <p:cNvPicPr preferRelativeResize="0"/>
            <p:nvPr/>
          </p:nvPicPr>
          <p:blipFill rotWithShape="1">
            <a:blip r:embed="rId3">
              <a:alphaModFix/>
            </a:blip>
            <a:srcRect/>
            <a:stretch/>
          </p:blipFill>
          <p:spPr>
            <a:xfrm>
              <a:off x="1488415" y="10121576"/>
              <a:ext cx="17382420" cy="938568"/>
            </a:xfrm>
            <a:prstGeom prst="rect">
              <a:avLst/>
            </a:prstGeom>
            <a:noFill/>
            <a:ln>
              <a:noFill/>
            </a:ln>
          </p:spPr>
        </p:pic>
        <p:sp>
          <p:nvSpPr>
            <p:cNvPr id="338" name="Google Shape;338;g114446240f9_1_181"/>
            <p:cNvSpPr/>
            <p:nvPr/>
          </p:nvSpPr>
          <p:spPr>
            <a:xfrm>
              <a:off x="0" y="10076236"/>
              <a:ext cx="542925" cy="1009650"/>
            </a:xfrm>
            <a:custGeom>
              <a:avLst/>
              <a:gdLst/>
              <a:ahLst/>
              <a:cxnLst/>
              <a:rect l="l" t="t" r="r" b="b"/>
              <a:pathLst>
                <a:path w="542925" h="1009650" extrusionOk="0">
                  <a:moveTo>
                    <a:pt x="542671" y="666508"/>
                  </a:moveTo>
                  <a:lnTo>
                    <a:pt x="0" y="666508"/>
                  </a:lnTo>
                  <a:lnTo>
                    <a:pt x="0" y="1009040"/>
                  </a:lnTo>
                  <a:lnTo>
                    <a:pt x="542671" y="1009040"/>
                  </a:lnTo>
                  <a:lnTo>
                    <a:pt x="542671" y="666508"/>
                  </a:lnTo>
                  <a:close/>
                </a:path>
                <a:path w="542925" h="1009650" extrusionOk="0">
                  <a:moveTo>
                    <a:pt x="542671" y="0"/>
                  </a:moveTo>
                  <a:lnTo>
                    <a:pt x="0" y="0"/>
                  </a:lnTo>
                  <a:lnTo>
                    <a:pt x="0" y="162344"/>
                  </a:lnTo>
                  <a:lnTo>
                    <a:pt x="542671" y="162344"/>
                  </a:lnTo>
                  <a:lnTo>
                    <a:pt x="542671" y="0"/>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39" name="Google Shape;339;g114446240f9_1_181"/>
            <p:cNvSpPr/>
            <p:nvPr/>
          </p:nvSpPr>
          <p:spPr>
            <a:xfrm>
              <a:off x="0" y="10238578"/>
              <a:ext cx="560070" cy="504190"/>
            </a:xfrm>
            <a:custGeom>
              <a:avLst/>
              <a:gdLst/>
              <a:ahLst/>
              <a:cxnLst/>
              <a:rect l="l" t="t" r="r" b="b"/>
              <a:pathLst>
                <a:path w="560070" h="504190" extrusionOk="0">
                  <a:moveTo>
                    <a:pt x="559490" y="0"/>
                  </a:moveTo>
                  <a:lnTo>
                    <a:pt x="0" y="0"/>
                  </a:lnTo>
                  <a:lnTo>
                    <a:pt x="0" y="504162"/>
                  </a:lnTo>
                  <a:lnTo>
                    <a:pt x="559490" y="504162"/>
                  </a:lnTo>
                  <a:lnTo>
                    <a:pt x="559490" y="0"/>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340" name="Google Shape;340;g114446240f9_1_181"/>
            <p:cNvPicPr preferRelativeResize="0"/>
            <p:nvPr/>
          </p:nvPicPr>
          <p:blipFill rotWithShape="1">
            <a:blip r:embed="rId4">
              <a:alphaModFix/>
            </a:blip>
            <a:srcRect/>
            <a:stretch/>
          </p:blipFill>
          <p:spPr>
            <a:xfrm>
              <a:off x="1218968" y="10001297"/>
              <a:ext cx="270295" cy="1162927"/>
            </a:xfrm>
            <a:prstGeom prst="rect">
              <a:avLst/>
            </a:prstGeom>
            <a:noFill/>
            <a:ln>
              <a:noFill/>
            </a:ln>
          </p:spPr>
        </p:pic>
        <p:sp>
          <p:nvSpPr>
            <p:cNvPr id="341" name="Google Shape;341;g114446240f9_1_181"/>
            <p:cNvSpPr/>
            <p:nvPr/>
          </p:nvSpPr>
          <p:spPr>
            <a:xfrm>
              <a:off x="1218970" y="10238586"/>
              <a:ext cx="270509" cy="697865"/>
            </a:xfrm>
            <a:custGeom>
              <a:avLst/>
              <a:gdLst/>
              <a:ahLst/>
              <a:cxnLst/>
              <a:rect l="l" t="t" r="r" b="b"/>
              <a:pathLst>
                <a:path w="270509" h="697865" extrusionOk="0">
                  <a:moveTo>
                    <a:pt x="238882" y="0"/>
                  </a:moveTo>
                  <a:lnTo>
                    <a:pt x="31412" y="0"/>
                  </a:lnTo>
                  <a:lnTo>
                    <a:pt x="23500" y="42084"/>
                  </a:lnTo>
                  <a:lnTo>
                    <a:pt x="16612" y="87214"/>
                  </a:lnTo>
                  <a:lnTo>
                    <a:pt x="10819" y="135107"/>
                  </a:lnTo>
                  <a:lnTo>
                    <a:pt x="6191" y="185484"/>
                  </a:lnTo>
                  <a:lnTo>
                    <a:pt x="2798" y="238062"/>
                  </a:lnTo>
                  <a:lnTo>
                    <a:pt x="711" y="292561"/>
                  </a:lnTo>
                  <a:lnTo>
                    <a:pt x="0" y="348701"/>
                  </a:lnTo>
                  <a:lnTo>
                    <a:pt x="711" y="404848"/>
                  </a:lnTo>
                  <a:lnTo>
                    <a:pt x="2798" y="459351"/>
                  </a:lnTo>
                  <a:lnTo>
                    <a:pt x="6191" y="511932"/>
                  </a:lnTo>
                  <a:lnTo>
                    <a:pt x="10819" y="562310"/>
                  </a:lnTo>
                  <a:lnTo>
                    <a:pt x="16612" y="610204"/>
                  </a:lnTo>
                  <a:lnTo>
                    <a:pt x="23500" y="655335"/>
                  </a:lnTo>
                  <a:lnTo>
                    <a:pt x="31412" y="697423"/>
                  </a:lnTo>
                  <a:lnTo>
                    <a:pt x="238882" y="697423"/>
                  </a:lnTo>
                  <a:lnTo>
                    <a:pt x="246794" y="655335"/>
                  </a:lnTo>
                  <a:lnTo>
                    <a:pt x="253680" y="610204"/>
                  </a:lnTo>
                  <a:lnTo>
                    <a:pt x="259471" y="562310"/>
                  </a:lnTo>
                  <a:lnTo>
                    <a:pt x="264097" y="511932"/>
                  </a:lnTo>
                  <a:lnTo>
                    <a:pt x="267488" y="459351"/>
                  </a:lnTo>
                  <a:lnTo>
                    <a:pt x="269574" y="404848"/>
                  </a:lnTo>
                  <a:lnTo>
                    <a:pt x="270284" y="348701"/>
                  </a:lnTo>
                  <a:lnTo>
                    <a:pt x="269574" y="292561"/>
                  </a:lnTo>
                  <a:lnTo>
                    <a:pt x="267488" y="238062"/>
                  </a:lnTo>
                  <a:lnTo>
                    <a:pt x="264097" y="185484"/>
                  </a:lnTo>
                  <a:lnTo>
                    <a:pt x="259471" y="135107"/>
                  </a:lnTo>
                  <a:lnTo>
                    <a:pt x="253680" y="87214"/>
                  </a:lnTo>
                  <a:lnTo>
                    <a:pt x="246794" y="42084"/>
                  </a:lnTo>
                  <a:lnTo>
                    <a:pt x="23888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42" name="Google Shape;342;g114446240f9_1_181"/>
            <p:cNvSpPr/>
            <p:nvPr/>
          </p:nvSpPr>
          <p:spPr>
            <a:xfrm>
              <a:off x="1218970" y="10936010"/>
              <a:ext cx="270509" cy="250190"/>
            </a:xfrm>
            <a:custGeom>
              <a:avLst/>
              <a:gdLst/>
              <a:ahLst/>
              <a:cxnLst/>
              <a:rect l="l" t="t" r="r" b="b"/>
              <a:pathLst>
                <a:path w="270509" h="250190" extrusionOk="0">
                  <a:moveTo>
                    <a:pt x="238882" y="0"/>
                  </a:moveTo>
                  <a:lnTo>
                    <a:pt x="31412" y="0"/>
                  </a:lnTo>
                  <a:lnTo>
                    <a:pt x="18235" y="27142"/>
                  </a:lnTo>
                  <a:lnTo>
                    <a:pt x="8355" y="57400"/>
                  </a:lnTo>
                  <a:lnTo>
                    <a:pt x="2151" y="90231"/>
                  </a:lnTo>
                  <a:lnTo>
                    <a:pt x="0" y="125095"/>
                  </a:lnTo>
                  <a:lnTo>
                    <a:pt x="2151" y="159959"/>
                  </a:lnTo>
                  <a:lnTo>
                    <a:pt x="8355" y="192791"/>
                  </a:lnTo>
                  <a:lnTo>
                    <a:pt x="18235" y="223048"/>
                  </a:lnTo>
                  <a:lnTo>
                    <a:pt x="31412" y="250191"/>
                  </a:lnTo>
                  <a:lnTo>
                    <a:pt x="238882" y="250191"/>
                  </a:lnTo>
                  <a:lnTo>
                    <a:pt x="252058" y="223048"/>
                  </a:lnTo>
                  <a:lnTo>
                    <a:pt x="261934" y="192791"/>
                  </a:lnTo>
                  <a:lnTo>
                    <a:pt x="268134" y="159959"/>
                  </a:lnTo>
                  <a:lnTo>
                    <a:pt x="270284" y="125095"/>
                  </a:lnTo>
                  <a:lnTo>
                    <a:pt x="268134" y="90231"/>
                  </a:lnTo>
                  <a:lnTo>
                    <a:pt x="261934" y="57400"/>
                  </a:lnTo>
                  <a:lnTo>
                    <a:pt x="252058" y="27142"/>
                  </a:lnTo>
                  <a:lnTo>
                    <a:pt x="23888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43" name="Google Shape;343;g114446240f9_1_181"/>
            <p:cNvSpPr/>
            <p:nvPr/>
          </p:nvSpPr>
          <p:spPr>
            <a:xfrm>
              <a:off x="1218970" y="9979314"/>
              <a:ext cx="270509" cy="259715"/>
            </a:xfrm>
            <a:custGeom>
              <a:avLst/>
              <a:gdLst/>
              <a:ahLst/>
              <a:cxnLst/>
              <a:rect l="l" t="t" r="r" b="b"/>
              <a:pathLst>
                <a:path w="270509" h="259715" extrusionOk="0">
                  <a:moveTo>
                    <a:pt x="238882" y="0"/>
                  </a:moveTo>
                  <a:lnTo>
                    <a:pt x="31412" y="0"/>
                  </a:lnTo>
                  <a:lnTo>
                    <a:pt x="18235" y="28129"/>
                  </a:lnTo>
                  <a:lnTo>
                    <a:pt x="8355" y="59483"/>
                  </a:lnTo>
                  <a:lnTo>
                    <a:pt x="2151" y="93506"/>
                  </a:lnTo>
                  <a:lnTo>
                    <a:pt x="0" y="129640"/>
                  </a:lnTo>
                  <a:lnTo>
                    <a:pt x="2151" y="165767"/>
                  </a:lnTo>
                  <a:lnTo>
                    <a:pt x="8355" y="199787"/>
                  </a:lnTo>
                  <a:lnTo>
                    <a:pt x="18235" y="231140"/>
                  </a:lnTo>
                  <a:lnTo>
                    <a:pt x="31412" y="259269"/>
                  </a:lnTo>
                  <a:lnTo>
                    <a:pt x="238882" y="259269"/>
                  </a:lnTo>
                  <a:lnTo>
                    <a:pt x="252058" y="231140"/>
                  </a:lnTo>
                  <a:lnTo>
                    <a:pt x="261934" y="199787"/>
                  </a:lnTo>
                  <a:lnTo>
                    <a:pt x="268134" y="165767"/>
                  </a:lnTo>
                  <a:lnTo>
                    <a:pt x="270284" y="129640"/>
                  </a:lnTo>
                  <a:lnTo>
                    <a:pt x="268134" y="93506"/>
                  </a:lnTo>
                  <a:lnTo>
                    <a:pt x="261934" y="59483"/>
                  </a:lnTo>
                  <a:lnTo>
                    <a:pt x="252058" y="28129"/>
                  </a:lnTo>
                  <a:lnTo>
                    <a:pt x="23888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344" name="Google Shape;344;g114446240f9_1_181"/>
            <p:cNvPicPr preferRelativeResize="0"/>
            <p:nvPr/>
          </p:nvPicPr>
          <p:blipFill rotWithShape="1">
            <a:blip r:embed="rId5">
              <a:alphaModFix/>
            </a:blip>
            <a:srcRect/>
            <a:stretch/>
          </p:blipFill>
          <p:spPr>
            <a:xfrm>
              <a:off x="885931" y="9947340"/>
              <a:ext cx="333036" cy="1261846"/>
            </a:xfrm>
            <a:prstGeom prst="rect">
              <a:avLst/>
            </a:prstGeom>
            <a:noFill/>
            <a:ln>
              <a:noFill/>
            </a:ln>
          </p:spPr>
        </p:pic>
        <p:pic>
          <p:nvPicPr>
            <p:cNvPr id="345" name="Google Shape;345;g114446240f9_1_181"/>
            <p:cNvPicPr preferRelativeResize="0"/>
            <p:nvPr/>
          </p:nvPicPr>
          <p:blipFill rotWithShape="1">
            <a:blip r:embed="rId6">
              <a:alphaModFix/>
            </a:blip>
            <a:srcRect/>
            <a:stretch/>
          </p:blipFill>
          <p:spPr>
            <a:xfrm>
              <a:off x="609887" y="9989308"/>
              <a:ext cx="278734" cy="1174917"/>
            </a:xfrm>
            <a:prstGeom prst="rect">
              <a:avLst/>
            </a:prstGeom>
            <a:noFill/>
            <a:ln>
              <a:noFill/>
            </a:ln>
          </p:spPr>
        </p:pic>
      </p:grpSp>
      <p:pic>
        <p:nvPicPr>
          <p:cNvPr id="346" name="Google Shape;346;g114446240f9_1_181"/>
          <p:cNvPicPr preferRelativeResize="0"/>
          <p:nvPr/>
        </p:nvPicPr>
        <p:blipFill rotWithShape="1">
          <a:blip r:embed="rId7">
            <a:alphaModFix/>
          </a:blip>
          <a:srcRect/>
          <a:stretch/>
        </p:blipFill>
        <p:spPr>
          <a:xfrm>
            <a:off x="328281" y="6057519"/>
            <a:ext cx="43621" cy="712477"/>
          </a:xfrm>
          <a:prstGeom prst="rect">
            <a:avLst/>
          </a:prstGeom>
          <a:noFill/>
          <a:ln>
            <a:noFill/>
          </a:ln>
        </p:spPr>
      </p:pic>
      <p:pic>
        <p:nvPicPr>
          <p:cNvPr id="347" name="Google Shape;347;g114446240f9_1_181"/>
          <p:cNvPicPr preferRelativeResize="0"/>
          <p:nvPr/>
        </p:nvPicPr>
        <p:blipFill rotWithShape="1">
          <a:blip r:embed="rId8">
            <a:alphaModFix/>
          </a:blip>
          <a:srcRect/>
          <a:stretch/>
        </p:blipFill>
        <p:spPr>
          <a:xfrm>
            <a:off x="658000" y="6102690"/>
            <a:ext cx="73401" cy="100805"/>
          </a:xfrm>
          <a:prstGeom prst="rect">
            <a:avLst/>
          </a:prstGeom>
          <a:noFill/>
          <a:ln>
            <a:noFill/>
          </a:ln>
        </p:spPr>
      </p:pic>
      <p:pic>
        <p:nvPicPr>
          <p:cNvPr id="348" name="Google Shape;348;g114446240f9_1_181"/>
          <p:cNvPicPr preferRelativeResize="0"/>
          <p:nvPr/>
        </p:nvPicPr>
        <p:blipFill rotWithShape="1">
          <a:blip r:embed="rId9">
            <a:alphaModFix/>
          </a:blip>
          <a:srcRect/>
          <a:stretch/>
        </p:blipFill>
        <p:spPr>
          <a:xfrm>
            <a:off x="658000" y="6597269"/>
            <a:ext cx="73401" cy="100812"/>
          </a:xfrm>
          <a:prstGeom prst="rect">
            <a:avLst/>
          </a:prstGeom>
          <a:noFill/>
          <a:ln>
            <a:noFill/>
          </a:ln>
        </p:spPr>
      </p:pic>
      <p:sp>
        <p:nvSpPr>
          <p:cNvPr id="349" name="Google Shape;349;g114446240f9_1_181"/>
          <p:cNvSpPr/>
          <p:nvPr/>
        </p:nvSpPr>
        <p:spPr>
          <a:xfrm>
            <a:off x="11957395" y="6514408"/>
            <a:ext cx="234504" cy="207935"/>
          </a:xfrm>
          <a:custGeom>
            <a:avLst/>
            <a:gdLst/>
            <a:ahLst/>
            <a:cxnLst/>
            <a:rect l="l" t="t" r="r" b="b"/>
            <a:pathLst>
              <a:path w="386715" h="342900" extrusionOk="0">
                <a:moveTo>
                  <a:pt x="0" y="342534"/>
                </a:moveTo>
                <a:lnTo>
                  <a:pt x="386176" y="342534"/>
                </a:lnTo>
                <a:lnTo>
                  <a:pt x="386176" y="0"/>
                </a:lnTo>
                <a:lnTo>
                  <a:pt x="0" y="0"/>
                </a:lnTo>
                <a:lnTo>
                  <a:pt x="0" y="342534"/>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nvGrpSpPr>
          <p:cNvPr id="350" name="Google Shape;350;g114446240f9_1_181"/>
          <p:cNvGrpSpPr/>
          <p:nvPr/>
        </p:nvGrpSpPr>
        <p:grpSpPr>
          <a:xfrm>
            <a:off x="11947203" y="6110226"/>
            <a:ext cx="244695" cy="404198"/>
            <a:chOff x="19701116" y="10076216"/>
            <a:chExt cx="403521" cy="666552"/>
          </a:xfrm>
        </p:grpSpPr>
        <p:sp>
          <p:nvSpPr>
            <p:cNvPr id="351" name="Google Shape;351;g114446240f9_1_181"/>
            <p:cNvSpPr/>
            <p:nvPr/>
          </p:nvSpPr>
          <p:spPr>
            <a:xfrm>
              <a:off x="19717922" y="10076216"/>
              <a:ext cx="386715" cy="162559"/>
            </a:xfrm>
            <a:custGeom>
              <a:avLst/>
              <a:gdLst/>
              <a:ahLst/>
              <a:cxnLst/>
              <a:rect l="l" t="t" r="r" b="b"/>
              <a:pathLst>
                <a:path w="386715" h="162559" extrusionOk="0">
                  <a:moveTo>
                    <a:pt x="0" y="162361"/>
                  </a:moveTo>
                  <a:lnTo>
                    <a:pt x="386176" y="162361"/>
                  </a:lnTo>
                  <a:lnTo>
                    <a:pt x="386176" y="0"/>
                  </a:lnTo>
                  <a:lnTo>
                    <a:pt x="0" y="0"/>
                  </a:lnTo>
                  <a:lnTo>
                    <a:pt x="0" y="162361"/>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52" name="Google Shape;352;g114446240f9_1_181"/>
            <p:cNvSpPr/>
            <p:nvPr/>
          </p:nvSpPr>
          <p:spPr>
            <a:xfrm>
              <a:off x="19701116" y="10238578"/>
              <a:ext cx="403225" cy="504190"/>
            </a:xfrm>
            <a:custGeom>
              <a:avLst/>
              <a:gdLst/>
              <a:ahLst/>
              <a:cxnLst/>
              <a:rect l="l" t="t" r="r" b="b"/>
              <a:pathLst>
                <a:path w="403225" h="504190" extrusionOk="0">
                  <a:moveTo>
                    <a:pt x="0" y="504162"/>
                  </a:moveTo>
                  <a:lnTo>
                    <a:pt x="402982" y="504162"/>
                  </a:lnTo>
                  <a:lnTo>
                    <a:pt x="402982" y="0"/>
                  </a:lnTo>
                  <a:lnTo>
                    <a:pt x="0" y="0"/>
                  </a:lnTo>
                  <a:lnTo>
                    <a:pt x="0" y="504162"/>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grpSp>
        <p:nvGrpSpPr>
          <p:cNvPr id="353" name="Google Shape;353;g114446240f9_1_181"/>
          <p:cNvGrpSpPr/>
          <p:nvPr/>
        </p:nvGrpSpPr>
        <p:grpSpPr>
          <a:xfrm>
            <a:off x="11383382" y="6032076"/>
            <a:ext cx="575237" cy="765185"/>
            <a:chOff x="18771334" y="9947340"/>
            <a:chExt cx="948608" cy="1261846"/>
          </a:xfrm>
        </p:grpSpPr>
        <p:pic>
          <p:nvPicPr>
            <p:cNvPr id="354" name="Google Shape;354;g114446240f9_1_181"/>
            <p:cNvPicPr preferRelativeResize="0"/>
            <p:nvPr/>
          </p:nvPicPr>
          <p:blipFill rotWithShape="1">
            <a:blip r:embed="rId10">
              <a:alphaModFix/>
            </a:blip>
            <a:srcRect/>
            <a:stretch/>
          </p:blipFill>
          <p:spPr>
            <a:xfrm>
              <a:off x="18771334" y="10001297"/>
              <a:ext cx="270284" cy="1162927"/>
            </a:xfrm>
            <a:prstGeom prst="rect">
              <a:avLst/>
            </a:prstGeom>
            <a:noFill/>
            <a:ln>
              <a:noFill/>
            </a:ln>
          </p:spPr>
        </p:pic>
        <p:sp>
          <p:nvSpPr>
            <p:cNvPr id="355" name="Google Shape;355;g114446240f9_1_181"/>
            <p:cNvSpPr/>
            <p:nvPr/>
          </p:nvSpPr>
          <p:spPr>
            <a:xfrm>
              <a:off x="18771342" y="10238586"/>
              <a:ext cx="270509" cy="697865"/>
            </a:xfrm>
            <a:custGeom>
              <a:avLst/>
              <a:gdLst/>
              <a:ahLst/>
              <a:cxnLst/>
              <a:rect l="l" t="t" r="r" b="b"/>
              <a:pathLst>
                <a:path w="270509" h="697865" extrusionOk="0">
                  <a:moveTo>
                    <a:pt x="238872" y="0"/>
                  </a:moveTo>
                  <a:lnTo>
                    <a:pt x="31402" y="0"/>
                  </a:lnTo>
                  <a:lnTo>
                    <a:pt x="23490" y="42084"/>
                  </a:lnTo>
                  <a:lnTo>
                    <a:pt x="16604" y="87214"/>
                  </a:lnTo>
                  <a:lnTo>
                    <a:pt x="10813" y="135107"/>
                  </a:lnTo>
                  <a:lnTo>
                    <a:pt x="6187" y="185484"/>
                  </a:lnTo>
                  <a:lnTo>
                    <a:pt x="2796" y="238062"/>
                  </a:lnTo>
                  <a:lnTo>
                    <a:pt x="710" y="292561"/>
                  </a:lnTo>
                  <a:lnTo>
                    <a:pt x="0" y="348701"/>
                  </a:lnTo>
                  <a:lnTo>
                    <a:pt x="710" y="404848"/>
                  </a:lnTo>
                  <a:lnTo>
                    <a:pt x="2796" y="459351"/>
                  </a:lnTo>
                  <a:lnTo>
                    <a:pt x="6187" y="511932"/>
                  </a:lnTo>
                  <a:lnTo>
                    <a:pt x="10813" y="562310"/>
                  </a:lnTo>
                  <a:lnTo>
                    <a:pt x="16604" y="610204"/>
                  </a:lnTo>
                  <a:lnTo>
                    <a:pt x="23490" y="655335"/>
                  </a:lnTo>
                  <a:lnTo>
                    <a:pt x="31402" y="697423"/>
                  </a:lnTo>
                  <a:lnTo>
                    <a:pt x="238872" y="697423"/>
                  </a:lnTo>
                  <a:lnTo>
                    <a:pt x="246784" y="655335"/>
                  </a:lnTo>
                  <a:lnTo>
                    <a:pt x="253671" y="610204"/>
                  </a:lnTo>
                  <a:lnTo>
                    <a:pt x="259465" y="562310"/>
                  </a:lnTo>
                  <a:lnTo>
                    <a:pt x="264093" y="511932"/>
                  </a:lnTo>
                  <a:lnTo>
                    <a:pt x="267486" y="459351"/>
                  </a:lnTo>
                  <a:lnTo>
                    <a:pt x="269573" y="404848"/>
                  </a:lnTo>
                  <a:lnTo>
                    <a:pt x="270284" y="348701"/>
                  </a:lnTo>
                  <a:lnTo>
                    <a:pt x="269573" y="292561"/>
                  </a:lnTo>
                  <a:lnTo>
                    <a:pt x="267486" y="238062"/>
                  </a:lnTo>
                  <a:lnTo>
                    <a:pt x="264093" y="185484"/>
                  </a:lnTo>
                  <a:lnTo>
                    <a:pt x="259465" y="135107"/>
                  </a:lnTo>
                  <a:lnTo>
                    <a:pt x="253671" y="87214"/>
                  </a:lnTo>
                  <a:lnTo>
                    <a:pt x="246784" y="42084"/>
                  </a:lnTo>
                  <a:lnTo>
                    <a:pt x="23887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56" name="Google Shape;356;g114446240f9_1_181"/>
            <p:cNvSpPr/>
            <p:nvPr/>
          </p:nvSpPr>
          <p:spPr>
            <a:xfrm>
              <a:off x="18771342" y="10936010"/>
              <a:ext cx="270509" cy="250190"/>
            </a:xfrm>
            <a:custGeom>
              <a:avLst/>
              <a:gdLst/>
              <a:ahLst/>
              <a:cxnLst/>
              <a:rect l="l" t="t" r="r" b="b"/>
              <a:pathLst>
                <a:path w="270509" h="250190" extrusionOk="0">
                  <a:moveTo>
                    <a:pt x="238872" y="0"/>
                  </a:moveTo>
                  <a:lnTo>
                    <a:pt x="31402" y="0"/>
                  </a:lnTo>
                  <a:lnTo>
                    <a:pt x="18226" y="27142"/>
                  </a:lnTo>
                  <a:lnTo>
                    <a:pt x="8350" y="57400"/>
                  </a:lnTo>
                  <a:lnTo>
                    <a:pt x="2150" y="90231"/>
                  </a:lnTo>
                  <a:lnTo>
                    <a:pt x="0" y="125095"/>
                  </a:lnTo>
                  <a:lnTo>
                    <a:pt x="2150" y="159959"/>
                  </a:lnTo>
                  <a:lnTo>
                    <a:pt x="8350" y="192791"/>
                  </a:lnTo>
                  <a:lnTo>
                    <a:pt x="18226" y="223048"/>
                  </a:lnTo>
                  <a:lnTo>
                    <a:pt x="31402" y="250191"/>
                  </a:lnTo>
                  <a:lnTo>
                    <a:pt x="238872" y="250191"/>
                  </a:lnTo>
                  <a:lnTo>
                    <a:pt x="252049" y="223048"/>
                  </a:lnTo>
                  <a:lnTo>
                    <a:pt x="261929" y="192791"/>
                  </a:lnTo>
                  <a:lnTo>
                    <a:pt x="268133" y="159959"/>
                  </a:lnTo>
                  <a:lnTo>
                    <a:pt x="270284" y="125095"/>
                  </a:lnTo>
                  <a:lnTo>
                    <a:pt x="268133" y="90231"/>
                  </a:lnTo>
                  <a:lnTo>
                    <a:pt x="261929" y="57400"/>
                  </a:lnTo>
                  <a:lnTo>
                    <a:pt x="252049" y="27142"/>
                  </a:lnTo>
                  <a:lnTo>
                    <a:pt x="23887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57" name="Google Shape;357;g114446240f9_1_181"/>
            <p:cNvSpPr/>
            <p:nvPr/>
          </p:nvSpPr>
          <p:spPr>
            <a:xfrm>
              <a:off x="18771342" y="9979313"/>
              <a:ext cx="270509" cy="259715"/>
            </a:xfrm>
            <a:custGeom>
              <a:avLst/>
              <a:gdLst/>
              <a:ahLst/>
              <a:cxnLst/>
              <a:rect l="l" t="t" r="r" b="b"/>
              <a:pathLst>
                <a:path w="270509" h="259715" extrusionOk="0">
                  <a:moveTo>
                    <a:pt x="238872" y="0"/>
                  </a:moveTo>
                  <a:lnTo>
                    <a:pt x="31402" y="0"/>
                  </a:lnTo>
                  <a:lnTo>
                    <a:pt x="18226" y="28129"/>
                  </a:lnTo>
                  <a:lnTo>
                    <a:pt x="8350" y="59483"/>
                  </a:lnTo>
                  <a:lnTo>
                    <a:pt x="2150" y="93506"/>
                  </a:lnTo>
                  <a:lnTo>
                    <a:pt x="0" y="129640"/>
                  </a:lnTo>
                  <a:lnTo>
                    <a:pt x="2150" y="165767"/>
                  </a:lnTo>
                  <a:lnTo>
                    <a:pt x="8350" y="199787"/>
                  </a:lnTo>
                  <a:lnTo>
                    <a:pt x="18226" y="231140"/>
                  </a:lnTo>
                  <a:lnTo>
                    <a:pt x="31402" y="259269"/>
                  </a:lnTo>
                  <a:lnTo>
                    <a:pt x="238872" y="259269"/>
                  </a:lnTo>
                  <a:lnTo>
                    <a:pt x="252049" y="231140"/>
                  </a:lnTo>
                  <a:lnTo>
                    <a:pt x="261929" y="199787"/>
                  </a:lnTo>
                  <a:lnTo>
                    <a:pt x="268133" y="165767"/>
                  </a:lnTo>
                  <a:lnTo>
                    <a:pt x="270284" y="129640"/>
                  </a:lnTo>
                  <a:lnTo>
                    <a:pt x="268133" y="93506"/>
                  </a:lnTo>
                  <a:lnTo>
                    <a:pt x="261929" y="59483"/>
                  </a:lnTo>
                  <a:lnTo>
                    <a:pt x="252049" y="28129"/>
                  </a:lnTo>
                  <a:lnTo>
                    <a:pt x="23887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358" name="Google Shape;358;g114446240f9_1_181"/>
            <p:cNvPicPr preferRelativeResize="0"/>
            <p:nvPr/>
          </p:nvPicPr>
          <p:blipFill rotWithShape="1">
            <a:blip r:embed="rId11">
              <a:alphaModFix/>
            </a:blip>
            <a:srcRect/>
            <a:stretch/>
          </p:blipFill>
          <p:spPr>
            <a:xfrm>
              <a:off x="19041616" y="9947340"/>
              <a:ext cx="678326" cy="1261846"/>
            </a:xfrm>
            <a:prstGeom prst="rect">
              <a:avLst/>
            </a:prstGeom>
            <a:noFill/>
            <a:ln>
              <a:noFill/>
            </a:ln>
          </p:spPr>
        </p:pic>
        <p:pic>
          <p:nvPicPr>
            <p:cNvPr id="359" name="Google Shape;359;g114446240f9_1_181"/>
            <p:cNvPicPr preferRelativeResize="0"/>
            <p:nvPr/>
          </p:nvPicPr>
          <p:blipFill rotWithShape="1">
            <a:blip r:embed="rId12">
              <a:alphaModFix/>
            </a:blip>
            <a:srcRect/>
            <a:stretch/>
          </p:blipFill>
          <p:spPr>
            <a:xfrm>
              <a:off x="19055168" y="10063787"/>
              <a:ext cx="121044" cy="166246"/>
            </a:xfrm>
            <a:prstGeom prst="rect">
              <a:avLst/>
            </a:prstGeom>
            <a:noFill/>
            <a:ln>
              <a:noFill/>
            </a:ln>
          </p:spPr>
        </p:pic>
        <p:pic>
          <p:nvPicPr>
            <p:cNvPr id="360" name="Google Shape;360;g114446240f9_1_181"/>
            <p:cNvPicPr preferRelativeResize="0"/>
            <p:nvPr/>
          </p:nvPicPr>
          <p:blipFill rotWithShape="1">
            <a:blip r:embed="rId13">
              <a:alphaModFix/>
            </a:blip>
            <a:srcRect/>
            <a:stretch/>
          </p:blipFill>
          <p:spPr>
            <a:xfrm>
              <a:off x="19055168" y="10879385"/>
              <a:ext cx="121044" cy="166256"/>
            </a:xfrm>
            <a:prstGeom prst="rect">
              <a:avLst/>
            </a:prstGeom>
            <a:noFill/>
            <a:ln>
              <a:noFill/>
            </a:ln>
          </p:spPr>
        </p:pic>
      </p:grpSp>
      <p:sp>
        <p:nvSpPr>
          <p:cNvPr id="361" name="Google Shape;361;g114446240f9_1_181"/>
          <p:cNvSpPr/>
          <p:nvPr/>
        </p:nvSpPr>
        <p:spPr>
          <a:xfrm>
            <a:off x="9495501" y="6540180"/>
            <a:ext cx="412789" cy="20408"/>
          </a:xfrm>
          <a:custGeom>
            <a:avLst/>
            <a:gdLst/>
            <a:ahLst/>
            <a:cxnLst/>
            <a:rect l="l" t="t" r="r" b="b"/>
            <a:pathLst>
              <a:path w="680719" h="33654" extrusionOk="0">
                <a:moveTo>
                  <a:pt x="680241" y="0"/>
                </a:moveTo>
                <a:lnTo>
                  <a:pt x="0" y="0"/>
                </a:lnTo>
                <a:lnTo>
                  <a:pt x="0" y="33548"/>
                </a:lnTo>
                <a:lnTo>
                  <a:pt x="680241" y="33548"/>
                </a:lnTo>
                <a:lnTo>
                  <a:pt x="680241"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62" name="Google Shape;362;g114446240f9_1_181"/>
          <p:cNvSpPr/>
          <p:nvPr/>
        </p:nvSpPr>
        <p:spPr>
          <a:xfrm>
            <a:off x="10280699" y="6540060"/>
            <a:ext cx="410094" cy="20793"/>
          </a:xfrm>
          <a:custGeom>
            <a:avLst/>
            <a:gdLst/>
            <a:ahLst/>
            <a:cxnLst/>
            <a:rect l="l" t="t" r="r" b="b"/>
            <a:pathLst>
              <a:path w="676275" h="34290" extrusionOk="0">
                <a:moveTo>
                  <a:pt x="676105" y="0"/>
                </a:moveTo>
                <a:lnTo>
                  <a:pt x="0" y="0"/>
                </a:lnTo>
                <a:lnTo>
                  <a:pt x="0" y="33894"/>
                </a:lnTo>
                <a:lnTo>
                  <a:pt x="676105" y="33894"/>
                </a:lnTo>
                <a:lnTo>
                  <a:pt x="67610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63" name="Google Shape;363;g114446240f9_1_181"/>
          <p:cNvSpPr/>
          <p:nvPr/>
        </p:nvSpPr>
        <p:spPr>
          <a:xfrm>
            <a:off x="9962415" y="6540193"/>
            <a:ext cx="264154" cy="20408"/>
          </a:xfrm>
          <a:custGeom>
            <a:avLst/>
            <a:gdLst/>
            <a:ahLst/>
            <a:cxnLst/>
            <a:rect l="l" t="t" r="r" b="b"/>
            <a:pathLst>
              <a:path w="435609" h="33654" extrusionOk="0">
                <a:moveTo>
                  <a:pt x="435054" y="0"/>
                </a:moveTo>
                <a:lnTo>
                  <a:pt x="0" y="0"/>
                </a:lnTo>
                <a:lnTo>
                  <a:pt x="0" y="33653"/>
                </a:lnTo>
                <a:lnTo>
                  <a:pt x="435054" y="33653"/>
                </a:lnTo>
                <a:lnTo>
                  <a:pt x="435054"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64" name="Google Shape;364;g114446240f9_1_181"/>
          <p:cNvSpPr/>
          <p:nvPr/>
        </p:nvSpPr>
        <p:spPr>
          <a:xfrm>
            <a:off x="9491058" y="6281871"/>
            <a:ext cx="313443" cy="226033"/>
          </a:xfrm>
          <a:custGeom>
            <a:avLst/>
            <a:gdLst/>
            <a:ahLst/>
            <a:cxnLst/>
            <a:rect l="l" t="t" r="r" b="b"/>
            <a:pathLst>
              <a:path w="516890" h="372745" extrusionOk="0">
                <a:moveTo>
                  <a:pt x="379975" y="0"/>
                </a:moveTo>
                <a:lnTo>
                  <a:pt x="327071" y="4545"/>
                </a:lnTo>
                <a:lnTo>
                  <a:pt x="279174" y="23606"/>
                </a:lnTo>
                <a:lnTo>
                  <a:pt x="238301" y="62886"/>
                </a:lnTo>
                <a:lnTo>
                  <a:pt x="225228" y="118588"/>
                </a:lnTo>
                <a:lnTo>
                  <a:pt x="225925" y="154777"/>
                </a:lnTo>
                <a:lnTo>
                  <a:pt x="225932" y="190991"/>
                </a:lnTo>
                <a:lnTo>
                  <a:pt x="225708" y="227217"/>
                </a:lnTo>
                <a:lnTo>
                  <a:pt x="225710" y="263442"/>
                </a:lnTo>
                <a:lnTo>
                  <a:pt x="224269" y="277037"/>
                </a:lnTo>
                <a:lnTo>
                  <a:pt x="176680" y="320752"/>
                </a:lnTo>
                <a:lnTo>
                  <a:pt x="147441" y="325401"/>
                </a:lnTo>
                <a:lnTo>
                  <a:pt x="117961" y="321988"/>
                </a:lnTo>
                <a:lnTo>
                  <a:pt x="79887" y="301163"/>
                </a:lnTo>
                <a:lnTo>
                  <a:pt x="64762" y="262018"/>
                </a:lnTo>
                <a:lnTo>
                  <a:pt x="64981" y="211971"/>
                </a:lnTo>
                <a:lnTo>
                  <a:pt x="64971" y="277"/>
                </a:lnTo>
                <a:lnTo>
                  <a:pt x="607" y="277"/>
                </a:lnTo>
                <a:lnTo>
                  <a:pt x="157" y="6800"/>
                </a:lnTo>
                <a:lnTo>
                  <a:pt x="278" y="158867"/>
                </a:lnTo>
                <a:lnTo>
                  <a:pt x="0" y="258206"/>
                </a:lnTo>
                <a:lnTo>
                  <a:pt x="9982" y="303735"/>
                </a:lnTo>
                <a:lnTo>
                  <a:pt x="39935" y="339062"/>
                </a:lnTo>
                <a:lnTo>
                  <a:pt x="86016" y="362998"/>
                </a:lnTo>
                <a:lnTo>
                  <a:pt x="139439" y="372228"/>
                </a:lnTo>
                <a:lnTo>
                  <a:pt x="193574" y="366487"/>
                </a:lnTo>
                <a:lnTo>
                  <a:pt x="241793" y="345513"/>
                </a:lnTo>
                <a:lnTo>
                  <a:pt x="278142" y="308261"/>
                </a:lnTo>
                <a:lnTo>
                  <a:pt x="289917" y="256866"/>
                </a:lnTo>
                <a:lnTo>
                  <a:pt x="289220" y="221142"/>
                </a:lnTo>
                <a:lnTo>
                  <a:pt x="289178" y="185396"/>
                </a:lnTo>
                <a:lnTo>
                  <a:pt x="289593" y="113886"/>
                </a:lnTo>
                <a:lnTo>
                  <a:pt x="306843" y="69017"/>
                </a:lnTo>
                <a:lnTo>
                  <a:pt x="347256" y="48807"/>
                </a:lnTo>
                <a:lnTo>
                  <a:pt x="373565" y="45787"/>
                </a:lnTo>
                <a:lnTo>
                  <a:pt x="399681" y="50069"/>
                </a:lnTo>
                <a:lnTo>
                  <a:pt x="437132" y="70793"/>
                </a:lnTo>
                <a:lnTo>
                  <a:pt x="451850" y="110316"/>
                </a:lnTo>
                <a:lnTo>
                  <a:pt x="451627" y="160174"/>
                </a:lnTo>
                <a:lnTo>
                  <a:pt x="451640" y="371438"/>
                </a:lnTo>
                <a:lnTo>
                  <a:pt x="516361" y="371438"/>
                </a:lnTo>
                <a:lnTo>
                  <a:pt x="516252" y="211582"/>
                </a:lnTo>
                <a:lnTo>
                  <a:pt x="516528" y="112619"/>
                </a:lnTo>
                <a:lnTo>
                  <a:pt x="506587" y="67963"/>
                </a:lnTo>
                <a:lnTo>
                  <a:pt x="477116" y="33470"/>
                </a:lnTo>
                <a:lnTo>
                  <a:pt x="431963" y="9724"/>
                </a:lnTo>
                <a:lnTo>
                  <a:pt x="37997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65" name="Google Shape;365;g114446240f9_1_181"/>
          <p:cNvSpPr/>
          <p:nvPr/>
        </p:nvSpPr>
        <p:spPr>
          <a:xfrm>
            <a:off x="9843113" y="6295863"/>
            <a:ext cx="40047" cy="214865"/>
          </a:xfrm>
          <a:custGeom>
            <a:avLst/>
            <a:gdLst/>
            <a:ahLst/>
            <a:cxnLst/>
            <a:rect l="l" t="t" r="r" b="b"/>
            <a:pathLst>
              <a:path w="66040" h="354329" extrusionOk="0">
                <a:moveTo>
                  <a:pt x="65809" y="0"/>
                </a:moveTo>
                <a:lnTo>
                  <a:pt x="0" y="0"/>
                </a:lnTo>
                <a:lnTo>
                  <a:pt x="0" y="353863"/>
                </a:lnTo>
                <a:lnTo>
                  <a:pt x="65809" y="353863"/>
                </a:lnTo>
                <a:lnTo>
                  <a:pt x="6580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66" name="Google Shape;366;g114446240f9_1_181"/>
          <p:cNvSpPr/>
          <p:nvPr/>
        </p:nvSpPr>
        <p:spPr>
          <a:xfrm>
            <a:off x="9843253" y="6215102"/>
            <a:ext cx="39662" cy="39661"/>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67" name="Google Shape;367;g114446240f9_1_181"/>
          <p:cNvSpPr/>
          <p:nvPr/>
        </p:nvSpPr>
        <p:spPr>
          <a:xfrm>
            <a:off x="9915342" y="6295597"/>
            <a:ext cx="214480" cy="322299"/>
          </a:xfrm>
          <a:custGeom>
            <a:avLst/>
            <a:gdLst/>
            <a:ahLst/>
            <a:cxnLst/>
            <a:rect l="l" t="t" r="r" b="b"/>
            <a:pathLst>
              <a:path w="353694" h="531495" extrusionOk="0">
                <a:moveTo>
                  <a:pt x="172926" y="0"/>
                </a:moveTo>
                <a:lnTo>
                  <a:pt x="126656" y="7387"/>
                </a:lnTo>
                <a:lnTo>
                  <a:pt x="85283" y="25792"/>
                </a:lnTo>
                <a:lnTo>
                  <a:pt x="50371" y="53617"/>
                </a:lnTo>
                <a:lnTo>
                  <a:pt x="23484" y="89265"/>
                </a:lnTo>
                <a:lnTo>
                  <a:pt x="6186" y="131138"/>
                </a:lnTo>
                <a:lnTo>
                  <a:pt x="41" y="177638"/>
                </a:lnTo>
                <a:lnTo>
                  <a:pt x="0" y="531010"/>
                </a:lnTo>
                <a:lnTo>
                  <a:pt x="65757" y="531010"/>
                </a:lnTo>
                <a:lnTo>
                  <a:pt x="65757" y="315665"/>
                </a:lnTo>
                <a:lnTo>
                  <a:pt x="287115" y="315665"/>
                </a:lnTo>
                <a:lnTo>
                  <a:pt x="314018" y="288378"/>
                </a:lnTo>
                <a:lnTo>
                  <a:pt x="176622" y="288378"/>
                </a:lnTo>
                <a:lnTo>
                  <a:pt x="133199" y="279466"/>
                </a:lnTo>
                <a:lnTo>
                  <a:pt x="97913" y="255365"/>
                </a:lnTo>
                <a:lnTo>
                  <a:pt x="74265" y="219627"/>
                </a:lnTo>
                <a:lnTo>
                  <a:pt x="65757" y="175806"/>
                </a:lnTo>
                <a:lnTo>
                  <a:pt x="74741" y="133192"/>
                </a:lnTo>
                <a:lnTo>
                  <a:pt x="98864" y="98514"/>
                </a:lnTo>
                <a:lnTo>
                  <a:pt x="134514" y="75267"/>
                </a:lnTo>
                <a:lnTo>
                  <a:pt x="178078" y="66950"/>
                </a:lnTo>
                <a:lnTo>
                  <a:pt x="313601" y="66950"/>
                </a:lnTo>
                <a:lnTo>
                  <a:pt x="293946" y="44688"/>
                </a:lnTo>
                <a:lnTo>
                  <a:pt x="258298" y="19973"/>
                </a:lnTo>
                <a:lnTo>
                  <a:pt x="217415" y="4593"/>
                </a:lnTo>
                <a:lnTo>
                  <a:pt x="172926" y="0"/>
                </a:lnTo>
                <a:close/>
              </a:path>
              <a:path w="353694" h="531495" extrusionOk="0">
                <a:moveTo>
                  <a:pt x="287115" y="315665"/>
                </a:moveTo>
                <a:lnTo>
                  <a:pt x="65757" y="315665"/>
                </a:lnTo>
                <a:lnTo>
                  <a:pt x="73715" y="321246"/>
                </a:lnTo>
                <a:lnTo>
                  <a:pt x="104436" y="338815"/>
                </a:lnTo>
                <a:lnTo>
                  <a:pt x="136689" y="349760"/>
                </a:lnTo>
                <a:lnTo>
                  <a:pt x="170462" y="354063"/>
                </a:lnTo>
                <a:lnTo>
                  <a:pt x="205742" y="351706"/>
                </a:lnTo>
                <a:lnTo>
                  <a:pt x="249031" y="338924"/>
                </a:lnTo>
                <a:lnTo>
                  <a:pt x="286611" y="316177"/>
                </a:lnTo>
                <a:lnTo>
                  <a:pt x="287115" y="315665"/>
                </a:lnTo>
                <a:close/>
              </a:path>
              <a:path w="353694" h="531495" extrusionOk="0">
                <a:moveTo>
                  <a:pt x="313601" y="66950"/>
                </a:moveTo>
                <a:lnTo>
                  <a:pt x="178078" y="66950"/>
                </a:lnTo>
                <a:lnTo>
                  <a:pt x="221172" y="75895"/>
                </a:lnTo>
                <a:lnTo>
                  <a:pt x="256166" y="99760"/>
                </a:lnTo>
                <a:lnTo>
                  <a:pt x="279594" y="135033"/>
                </a:lnTo>
                <a:lnTo>
                  <a:pt x="287991" y="178203"/>
                </a:lnTo>
                <a:lnTo>
                  <a:pt x="279009" y="221111"/>
                </a:lnTo>
                <a:lnTo>
                  <a:pt x="255034" y="256171"/>
                </a:lnTo>
                <a:lnTo>
                  <a:pt x="219695" y="279791"/>
                </a:lnTo>
                <a:lnTo>
                  <a:pt x="176622" y="288378"/>
                </a:lnTo>
                <a:lnTo>
                  <a:pt x="314018" y="288378"/>
                </a:lnTo>
                <a:lnTo>
                  <a:pt x="317147" y="285204"/>
                </a:lnTo>
                <a:lnTo>
                  <a:pt x="339306" y="247746"/>
                </a:lnTo>
                <a:lnTo>
                  <a:pt x="351756" y="205541"/>
                </a:lnTo>
                <a:lnTo>
                  <a:pt x="353162" y="160330"/>
                </a:lnTo>
                <a:lnTo>
                  <a:pt x="343009" y="116317"/>
                </a:lnTo>
                <a:lnTo>
                  <a:pt x="322727" y="77286"/>
                </a:lnTo>
                <a:lnTo>
                  <a:pt x="313601" y="6695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68" name="Google Shape;368;g114446240f9_1_181"/>
          <p:cNvSpPr/>
          <p:nvPr/>
        </p:nvSpPr>
        <p:spPr>
          <a:xfrm>
            <a:off x="10233538" y="6296247"/>
            <a:ext cx="213711" cy="321529"/>
          </a:xfrm>
          <a:custGeom>
            <a:avLst/>
            <a:gdLst/>
            <a:ahLst/>
            <a:cxnLst/>
            <a:rect l="l" t="t" r="r" b="b"/>
            <a:pathLst>
              <a:path w="352425" h="530225" extrusionOk="0">
                <a:moveTo>
                  <a:pt x="196941" y="0"/>
                </a:moveTo>
                <a:lnTo>
                  <a:pt x="149859" y="1231"/>
                </a:lnTo>
                <a:lnTo>
                  <a:pt x="100010" y="16986"/>
                </a:lnTo>
                <a:lnTo>
                  <a:pt x="58582" y="44439"/>
                </a:lnTo>
                <a:lnTo>
                  <a:pt x="27092" y="81802"/>
                </a:lnTo>
                <a:lnTo>
                  <a:pt x="7062" y="127288"/>
                </a:lnTo>
                <a:lnTo>
                  <a:pt x="10" y="179110"/>
                </a:lnTo>
                <a:lnTo>
                  <a:pt x="0" y="523047"/>
                </a:lnTo>
                <a:lnTo>
                  <a:pt x="272" y="526366"/>
                </a:lnTo>
                <a:lnTo>
                  <a:pt x="429" y="529916"/>
                </a:lnTo>
                <a:lnTo>
                  <a:pt x="65778" y="529916"/>
                </a:lnTo>
                <a:lnTo>
                  <a:pt x="65778" y="314823"/>
                </a:lnTo>
                <a:lnTo>
                  <a:pt x="286845" y="314823"/>
                </a:lnTo>
                <a:lnTo>
                  <a:pt x="287632" y="314354"/>
                </a:lnTo>
                <a:lnTo>
                  <a:pt x="313989" y="287306"/>
                </a:lnTo>
                <a:lnTo>
                  <a:pt x="176371" y="287306"/>
                </a:lnTo>
                <a:lnTo>
                  <a:pt x="133121" y="278363"/>
                </a:lnTo>
                <a:lnTo>
                  <a:pt x="97900" y="254360"/>
                </a:lnTo>
                <a:lnTo>
                  <a:pt x="74250" y="218879"/>
                </a:lnTo>
                <a:lnTo>
                  <a:pt x="65715" y="175498"/>
                </a:lnTo>
                <a:lnTo>
                  <a:pt x="74598" y="132604"/>
                </a:lnTo>
                <a:lnTo>
                  <a:pt x="98494" y="97733"/>
                </a:lnTo>
                <a:lnTo>
                  <a:pt x="133887" y="74339"/>
                </a:lnTo>
                <a:lnTo>
                  <a:pt x="177261" y="65878"/>
                </a:lnTo>
                <a:lnTo>
                  <a:pt x="315035" y="65878"/>
                </a:lnTo>
                <a:lnTo>
                  <a:pt x="282143" y="34317"/>
                </a:lnTo>
                <a:lnTo>
                  <a:pt x="241825" y="11615"/>
                </a:lnTo>
                <a:lnTo>
                  <a:pt x="196941" y="0"/>
                </a:lnTo>
                <a:close/>
              </a:path>
              <a:path w="352425" h="530225" extrusionOk="0">
                <a:moveTo>
                  <a:pt x="286845" y="314823"/>
                </a:moveTo>
                <a:lnTo>
                  <a:pt x="65778" y="314823"/>
                </a:lnTo>
                <a:lnTo>
                  <a:pt x="74646" y="320928"/>
                </a:lnTo>
                <a:lnTo>
                  <a:pt x="104405" y="337858"/>
                </a:lnTo>
                <a:lnTo>
                  <a:pt x="135639" y="348703"/>
                </a:lnTo>
                <a:lnTo>
                  <a:pt x="168295" y="353197"/>
                </a:lnTo>
                <a:lnTo>
                  <a:pt x="202318" y="351073"/>
                </a:lnTo>
                <a:lnTo>
                  <a:pt x="248486" y="337713"/>
                </a:lnTo>
                <a:lnTo>
                  <a:pt x="286845" y="314823"/>
                </a:lnTo>
                <a:close/>
              </a:path>
              <a:path w="352425" h="530225" extrusionOk="0">
                <a:moveTo>
                  <a:pt x="315035" y="65878"/>
                </a:moveTo>
                <a:lnTo>
                  <a:pt x="177261" y="65878"/>
                </a:lnTo>
                <a:lnTo>
                  <a:pt x="220513" y="74663"/>
                </a:lnTo>
                <a:lnTo>
                  <a:pt x="255747" y="98356"/>
                </a:lnTo>
                <a:lnTo>
                  <a:pt x="279431" y="133432"/>
                </a:lnTo>
                <a:lnTo>
                  <a:pt x="288033" y="176367"/>
                </a:lnTo>
                <a:lnTo>
                  <a:pt x="279127" y="219605"/>
                </a:lnTo>
                <a:lnTo>
                  <a:pt x="255106" y="254932"/>
                </a:lnTo>
                <a:lnTo>
                  <a:pt x="219632" y="278712"/>
                </a:lnTo>
                <a:lnTo>
                  <a:pt x="176371" y="287306"/>
                </a:lnTo>
                <a:lnTo>
                  <a:pt x="313989" y="287306"/>
                </a:lnTo>
                <a:lnTo>
                  <a:pt x="318656" y="282517"/>
                </a:lnTo>
                <a:lnTo>
                  <a:pt x="340460" y="243724"/>
                </a:lnTo>
                <a:lnTo>
                  <a:pt x="351944" y="199499"/>
                </a:lnTo>
                <a:lnTo>
                  <a:pt x="352010" y="151362"/>
                </a:lnTo>
                <a:lnTo>
                  <a:pt x="339604" y="105950"/>
                </a:lnTo>
                <a:lnTo>
                  <a:pt x="315525" y="66349"/>
                </a:lnTo>
                <a:lnTo>
                  <a:pt x="315035" y="65878"/>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69" name="Google Shape;369;g114446240f9_1_181"/>
          <p:cNvSpPr/>
          <p:nvPr/>
        </p:nvSpPr>
        <p:spPr>
          <a:xfrm>
            <a:off x="10479612" y="6295756"/>
            <a:ext cx="214866" cy="214481"/>
          </a:xfrm>
          <a:custGeom>
            <a:avLst/>
            <a:gdLst/>
            <a:ahLst/>
            <a:cxnLst/>
            <a:rect l="l" t="t" r="r" b="b"/>
            <a:pathLst>
              <a:path w="354330" h="353695" extrusionOk="0">
                <a:moveTo>
                  <a:pt x="172318" y="0"/>
                </a:moveTo>
                <a:lnTo>
                  <a:pt x="126973" y="7234"/>
                </a:lnTo>
                <a:lnTo>
                  <a:pt x="85534" y="25548"/>
                </a:lnTo>
                <a:lnTo>
                  <a:pt x="50048" y="53705"/>
                </a:lnTo>
                <a:lnTo>
                  <a:pt x="22564" y="90467"/>
                </a:lnTo>
                <a:lnTo>
                  <a:pt x="5130" y="134597"/>
                </a:lnTo>
                <a:lnTo>
                  <a:pt x="0" y="181780"/>
                </a:lnTo>
                <a:lnTo>
                  <a:pt x="7230" y="227162"/>
                </a:lnTo>
                <a:lnTo>
                  <a:pt x="25567" y="268652"/>
                </a:lnTo>
                <a:lnTo>
                  <a:pt x="53761" y="304156"/>
                </a:lnTo>
                <a:lnTo>
                  <a:pt x="90558" y="331584"/>
                </a:lnTo>
                <a:lnTo>
                  <a:pt x="134707" y="348842"/>
                </a:lnTo>
                <a:lnTo>
                  <a:pt x="191004" y="353495"/>
                </a:lnTo>
                <a:lnTo>
                  <a:pt x="241073" y="342003"/>
                </a:lnTo>
                <a:lnTo>
                  <a:pt x="282942" y="318841"/>
                </a:lnTo>
                <a:lnTo>
                  <a:pt x="314641" y="288481"/>
                </a:lnTo>
                <a:lnTo>
                  <a:pt x="314993" y="287886"/>
                </a:lnTo>
                <a:lnTo>
                  <a:pt x="170719" y="287886"/>
                </a:lnTo>
                <a:lnTo>
                  <a:pt x="131718" y="278735"/>
                </a:lnTo>
                <a:lnTo>
                  <a:pt x="98339" y="256110"/>
                </a:lnTo>
                <a:lnTo>
                  <a:pt x="74782" y="221013"/>
                </a:lnTo>
                <a:lnTo>
                  <a:pt x="73442" y="217809"/>
                </a:lnTo>
                <a:lnTo>
                  <a:pt x="72646" y="214364"/>
                </a:lnTo>
                <a:lnTo>
                  <a:pt x="71253" y="209977"/>
                </a:lnTo>
                <a:lnTo>
                  <a:pt x="349894" y="209977"/>
                </a:lnTo>
                <a:lnTo>
                  <a:pt x="353967" y="166031"/>
                </a:lnTo>
                <a:lnTo>
                  <a:pt x="349787" y="144052"/>
                </a:lnTo>
                <a:lnTo>
                  <a:pt x="72258" y="144052"/>
                </a:lnTo>
                <a:lnTo>
                  <a:pt x="82939" y="117098"/>
                </a:lnTo>
                <a:lnTo>
                  <a:pt x="104994" y="93034"/>
                </a:lnTo>
                <a:lnTo>
                  <a:pt x="134257" y="75216"/>
                </a:lnTo>
                <a:lnTo>
                  <a:pt x="166559" y="66997"/>
                </a:lnTo>
                <a:lnTo>
                  <a:pt x="313500" y="66997"/>
                </a:lnTo>
                <a:lnTo>
                  <a:pt x="298455" y="48717"/>
                </a:lnTo>
                <a:lnTo>
                  <a:pt x="262213" y="21944"/>
                </a:lnTo>
                <a:lnTo>
                  <a:pt x="219521" y="5083"/>
                </a:lnTo>
                <a:lnTo>
                  <a:pt x="172318" y="0"/>
                </a:lnTo>
                <a:close/>
              </a:path>
              <a:path w="354330" h="353695" extrusionOk="0">
                <a:moveTo>
                  <a:pt x="260054" y="255127"/>
                </a:moveTo>
                <a:lnTo>
                  <a:pt x="254536" y="257012"/>
                </a:lnTo>
                <a:lnTo>
                  <a:pt x="248787" y="261766"/>
                </a:lnTo>
                <a:lnTo>
                  <a:pt x="211142" y="282563"/>
                </a:lnTo>
                <a:lnTo>
                  <a:pt x="170719" y="287886"/>
                </a:lnTo>
                <a:lnTo>
                  <a:pt x="314993" y="287886"/>
                </a:lnTo>
                <a:lnTo>
                  <a:pt x="334151" y="255479"/>
                </a:lnTo>
                <a:lnTo>
                  <a:pt x="300689" y="255479"/>
                </a:lnTo>
                <a:lnTo>
                  <a:pt x="267352" y="255253"/>
                </a:lnTo>
                <a:lnTo>
                  <a:pt x="260054" y="255127"/>
                </a:lnTo>
                <a:close/>
              </a:path>
              <a:path w="354330" h="353695" extrusionOk="0">
                <a:moveTo>
                  <a:pt x="334198" y="255400"/>
                </a:moveTo>
                <a:lnTo>
                  <a:pt x="300689" y="255479"/>
                </a:lnTo>
                <a:lnTo>
                  <a:pt x="334151" y="255479"/>
                </a:lnTo>
                <a:close/>
              </a:path>
              <a:path w="354330" h="353695" extrusionOk="0">
                <a:moveTo>
                  <a:pt x="313500" y="66997"/>
                </a:moveTo>
                <a:lnTo>
                  <a:pt x="166559" y="66997"/>
                </a:lnTo>
                <a:lnTo>
                  <a:pt x="204994" y="70639"/>
                </a:lnTo>
                <a:lnTo>
                  <a:pt x="239092" y="85943"/>
                </a:lnTo>
                <a:lnTo>
                  <a:pt x="265882" y="111037"/>
                </a:lnTo>
                <a:lnTo>
                  <a:pt x="282388" y="144052"/>
                </a:lnTo>
                <a:lnTo>
                  <a:pt x="349787" y="144052"/>
                </a:lnTo>
                <a:lnTo>
                  <a:pt x="345784" y="123007"/>
                </a:lnTo>
                <a:lnTo>
                  <a:pt x="326796" y="83153"/>
                </a:lnTo>
                <a:lnTo>
                  <a:pt x="313500" y="66997"/>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70" name="Google Shape;370;g114446240f9_1_181"/>
          <p:cNvSpPr/>
          <p:nvPr/>
        </p:nvSpPr>
        <p:spPr>
          <a:xfrm>
            <a:off x="10161899" y="6295888"/>
            <a:ext cx="39662" cy="214095"/>
          </a:xfrm>
          <a:custGeom>
            <a:avLst/>
            <a:gdLst/>
            <a:ahLst/>
            <a:cxnLst/>
            <a:rect l="l" t="t" r="r" b="b"/>
            <a:pathLst>
              <a:path w="65405" h="353059" extrusionOk="0">
                <a:moveTo>
                  <a:pt x="64929" y="0"/>
                </a:moveTo>
                <a:lnTo>
                  <a:pt x="0" y="0"/>
                </a:lnTo>
                <a:lnTo>
                  <a:pt x="0" y="352942"/>
                </a:lnTo>
                <a:lnTo>
                  <a:pt x="64929" y="352942"/>
                </a:lnTo>
                <a:lnTo>
                  <a:pt x="6492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71" name="Google Shape;371;g114446240f9_1_181"/>
          <p:cNvSpPr/>
          <p:nvPr/>
        </p:nvSpPr>
        <p:spPr>
          <a:xfrm>
            <a:off x="10161854" y="6215102"/>
            <a:ext cx="39662" cy="39661"/>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72" name="Google Shape;372;g114446240f9_1_181"/>
          <p:cNvSpPr/>
          <p:nvPr/>
        </p:nvSpPr>
        <p:spPr>
          <a:xfrm>
            <a:off x="10674871" y="6298574"/>
            <a:ext cx="34656" cy="33885"/>
          </a:xfrm>
          <a:custGeom>
            <a:avLst/>
            <a:gdLst/>
            <a:ahLst/>
            <a:cxnLst/>
            <a:rect l="l" t="t" r="r" b="b"/>
            <a:pathLst>
              <a:path w="57150" h="55879" extrusionOk="0">
                <a:moveTo>
                  <a:pt x="28513" y="0"/>
                </a:moveTo>
                <a:lnTo>
                  <a:pt x="17327" y="2171"/>
                </a:lnTo>
                <a:lnTo>
                  <a:pt x="8236" y="8104"/>
                </a:lnTo>
                <a:lnTo>
                  <a:pt x="2128" y="16931"/>
                </a:lnTo>
                <a:lnTo>
                  <a:pt x="0" y="27266"/>
                </a:lnTo>
                <a:lnTo>
                  <a:pt x="0" y="28281"/>
                </a:lnTo>
                <a:lnTo>
                  <a:pt x="2129" y="38805"/>
                </a:lnTo>
                <a:lnTo>
                  <a:pt x="8236" y="47731"/>
                </a:lnTo>
                <a:lnTo>
                  <a:pt x="17327" y="53704"/>
                </a:lnTo>
                <a:lnTo>
                  <a:pt x="28513" y="55883"/>
                </a:lnTo>
                <a:lnTo>
                  <a:pt x="39749" y="53704"/>
                </a:lnTo>
                <a:lnTo>
                  <a:pt x="45415" y="49956"/>
                </a:lnTo>
                <a:lnTo>
                  <a:pt x="28691" y="49956"/>
                </a:lnTo>
                <a:lnTo>
                  <a:pt x="20015" y="48228"/>
                </a:lnTo>
                <a:lnTo>
                  <a:pt x="13148" y="43499"/>
                </a:lnTo>
                <a:lnTo>
                  <a:pt x="8631" y="36452"/>
                </a:lnTo>
                <a:lnTo>
                  <a:pt x="7102" y="28281"/>
                </a:lnTo>
                <a:lnTo>
                  <a:pt x="7100" y="27266"/>
                </a:lnTo>
                <a:lnTo>
                  <a:pt x="8615" y="19230"/>
                </a:lnTo>
                <a:lnTo>
                  <a:pt x="13126" y="12104"/>
                </a:lnTo>
                <a:lnTo>
                  <a:pt x="19940" y="7333"/>
                </a:lnTo>
                <a:lnTo>
                  <a:pt x="28513" y="5580"/>
                </a:lnTo>
                <a:lnTo>
                  <a:pt x="44938" y="5580"/>
                </a:lnTo>
                <a:lnTo>
                  <a:pt x="39749" y="2171"/>
                </a:lnTo>
                <a:lnTo>
                  <a:pt x="28513" y="0"/>
                </a:lnTo>
                <a:close/>
              </a:path>
              <a:path w="57150" h="55879" extrusionOk="0">
                <a:moveTo>
                  <a:pt x="44938" y="5580"/>
                </a:moveTo>
                <a:lnTo>
                  <a:pt x="28513" y="5580"/>
                </a:lnTo>
                <a:lnTo>
                  <a:pt x="37064" y="7336"/>
                </a:lnTo>
                <a:lnTo>
                  <a:pt x="43820" y="12125"/>
                </a:lnTo>
                <a:lnTo>
                  <a:pt x="48257" y="19230"/>
                </a:lnTo>
                <a:lnTo>
                  <a:pt x="49605" y="26585"/>
                </a:lnTo>
                <a:lnTo>
                  <a:pt x="49726" y="28616"/>
                </a:lnTo>
                <a:lnTo>
                  <a:pt x="48260" y="36523"/>
                </a:lnTo>
                <a:lnTo>
                  <a:pt x="43842" y="43520"/>
                </a:lnTo>
                <a:lnTo>
                  <a:pt x="37139" y="48231"/>
                </a:lnTo>
                <a:lnTo>
                  <a:pt x="28691" y="49956"/>
                </a:lnTo>
                <a:lnTo>
                  <a:pt x="45415" y="49956"/>
                </a:lnTo>
                <a:lnTo>
                  <a:pt x="48778" y="47731"/>
                </a:lnTo>
                <a:lnTo>
                  <a:pt x="54793" y="38784"/>
                </a:lnTo>
                <a:lnTo>
                  <a:pt x="56871" y="28281"/>
                </a:lnTo>
                <a:lnTo>
                  <a:pt x="56872" y="27266"/>
                </a:lnTo>
                <a:lnTo>
                  <a:pt x="54789" y="16927"/>
                </a:lnTo>
                <a:lnTo>
                  <a:pt x="48778" y="8104"/>
                </a:lnTo>
                <a:lnTo>
                  <a:pt x="44938" y="5580"/>
                </a:lnTo>
                <a:close/>
              </a:path>
              <a:path w="57150" h="55879" extrusionOk="0">
                <a:moveTo>
                  <a:pt x="33602" y="13716"/>
                </a:moveTo>
                <a:lnTo>
                  <a:pt x="23780" y="13716"/>
                </a:lnTo>
                <a:lnTo>
                  <a:pt x="20220" y="14051"/>
                </a:lnTo>
                <a:lnTo>
                  <a:pt x="17676" y="14565"/>
                </a:lnTo>
                <a:lnTo>
                  <a:pt x="17676" y="42333"/>
                </a:lnTo>
                <a:lnTo>
                  <a:pt x="24115" y="42333"/>
                </a:lnTo>
                <a:lnTo>
                  <a:pt x="24115" y="31161"/>
                </a:lnTo>
                <a:lnTo>
                  <a:pt x="38807" y="31161"/>
                </a:lnTo>
                <a:lnTo>
                  <a:pt x="37664" y="29632"/>
                </a:lnTo>
                <a:lnTo>
                  <a:pt x="34952" y="28616"/>
                </a:lnTo>
                <a:lnTo>
                  <a:pt x="34952" y="28281"/>
                </a:lnTo>
                <a:lnTo>
                  <a:pt x="38345" y="27266"/>
                </a:lnTo>
                <a:lnTo>
                  <a:pt x="39023" y="26585"/>
                </a:lnTo>
                <a:lnTo>
                  <a:pt x="24283" y="26585"/>
                </a:lnTo>
                <a:lnTo>
                  <a:pt x="24283" y="18627"/>
                </a:lnTo>
                <a:lnTo>
                  <a:pt x="24963" y="18460"/>
                </a:lnTo>
                <a:lnTo>
                  <a:pt x="26146" y="18282"/>
                </a:lnTo>
                <a:lnTo>
                  <a:pt x="40255" y="18282"/>
                </a:lnTo>
                <a:lnTo>
                  <a:pt x="39523" y="16927"/>
                </a:lnTo>
                <a:lnTo>
                  <a:pt x="38000" y="15748"/>
                </a:lnTo>
                <a:lnTo>
                  <a:pt x="35968" y="14565"/>
                </a:lnTo>
                <a:lnTo>
                  <a:pt x="33602" y="13716"/>
                </a:lnTo>
                <a:close/>
              </a:path>
              <a:path w="57150" h="55879" extrusionOk="0">
                <a:moveTo>
                  <a:pt x="38807" y="31161"/>
                </a:moveTo>
                <a:lnTo>
                  <a:pt x="30722" y="31161"/>
                </a:lnTo>
                <a:lnTo>
                  <a:pt x="32408" y="32512"/>
                </a:lnTo>
                <a:lnTo>
                  <a:pt x="32921" y="35559"/>
                </a:lnTo>
                <a:lnTo>
                  <a:pt x="33773" y="38805"/>
                </a:lnTo>
                <a:lnTo>
                  <a:pt x="34272" y="41318"/>
                </a:lnTo>
                <a:lnTo>
                  <a:pt x="35120" y="42333"/>
                </a:lnTo>
                <a:lnTo>
                  <a:pt x="42062" y="42333"/>
                </a:lnTo>
                <a:lnTo>
                  <a:pt x="41392" y="41318"/>
                </a:lnTo>
                <a:lnTo>
                  <a:pt x="40879" y="39621"/>
                </a:lnTo>
                <a:lnTo>
                  <a:pt x="40031" y="35391"/>
                </a:lnTo>
                <a:lnTo>
                  <a:pt x="39183" y="31663"/>
                </a:lnTo>
                <a:lnTo>
                  <a:pt x="38807" y="31161"/>
                </a:lnTo>
                <a:close/>
              </a:path>
              <a:path w="57150" h="55879" extrusionOk="0">
                <a:moveTo>
                  <a:pt x="40255" y="18282"/>
                </a:moveTo>
                <a:lnTo>
                  <a:pt x="31905" y="18282"/>
                </a:lnTo>
                <a:lnTo>
                  <a:pt x="33769" y="19978"/>
                </a:lnTo>
                <a:lnTo>
                  <a:pt x="33769" y="25402"/>
                </a:lnTo>
                <a:lnTo>
                  <a:pt x="30890" y="26585"/>
                </a:lnTo>
                <a:lnTo>
                  <a:pt x="39023" y="26585"/>
                </a:lnTo>
                <a:lnTo>
                  <a:pt x="40711" y="24889"/>
                </a:lnTo>
                <a:lnTo>
                  <a:pt x="40711" y="19130"/>
                </a:lnTo>
                <a:lnTo>
                  <a:pt x="40255" y="18282"/>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73" name="Google Shape;373;g114446240f9_1_181"/>
          <p:cNvSpPr/>
          <p:nvPr/>
        </p:nvSpPr>
        <p:spPr>
          <a:xfrm>
            <a:off x="428" y="0"/>
            <a:ext cx="12191144" cy="705507"/>
          </a:xfrm>
          <a:custGeom>
            <a:avLst/>
            <a:gdLst/>
            <a:ahLst/>
            <a:cxnLst/>
            <a:rect l="l" t="t" r="r" b="b"/>
            <a:pathLst>
              <a:path w="20104100" h="1445260" extrusionOk="0">
                <a:moveTo>
                  <a:pt x="0" y="1444982"/>
                </a:moveTo>
                <a:lnTo>
                  <a:pt x="20104099" y="1444982"/>
                </a:lnTo>
                <a:lnTo>
                  <a:pt x="20104099" y="0"/>
                </a:lnTo>
                <a:lnTo>
                  <a:pt x="0" y="0"/>
                </a:lnTo>
                <a:lnTo>
                  <a:pt x="0" y="1444982"/>
                </a:lnTo>
                <a:close/>
              </a:path>
            </a:pathLst>
          </a:custGeom>
          <a:solidFill>
            <a:srgbClr val="0076BB"/>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74" name="Google Shape;374;g114446240f9_1_181"/>
          <p:cNvSpPr txBox="1">
            <a:spLocks noGrp="1"/>
          </p:cNvSpPr>
          <p:nvPr>
            <p:ph type="title"/>
          </p:nvPr>
        </p:nvSpPr>
        <p:spPr>
          <a:xfrm>
            <a:off x="158501" y="148250"/>
            <a:ext cx="11798803" cy="755937"/>
          </a:xfrm>
          <a:prstGeom prst="rect">
            <a:avLst/>
          </a:prstGeom>
          <a:noFill/>
          <a:ln>
            <a:noFill/>
          </a:ln>
        </p:spPr>
        <p:txBody>
          <a:bodyPr spcFirstLastPara="1" wrap="square" lIns="0" tIns="9232" rIns="0" bIns="0" anchor="t" anchorCtr="0">
            <a:spAutoFit/>
          </a:bodyPr>
          <a:lstStyle/>
          <a:p>
            <a:pPr marL="7701">
              <a:buClr>
                <a:schemeClr val="dk1"/>
              </a:buClr>
            </a:pPr>
            <a:r>
              <a:rPr lang="en-US" sz="2426" i="0"/>
              <a:t>Over-Sized Piping for Storage is a Terrible Idea</a:t>
            </a:r>
            <a:endParaRPr sz="2426" i="0"/>
          </a:p>
          <a:p>
            <a:pPr marL="7701"/>
            <a:endParaRPr sz="2426" i="0">
              <a:latin typeface="Calibri"/>
              <a:ea typeface="Calibri"/>
              <a:cs typeface="Calibri"/>
              <a:sym typeface="Calibri"/>
            </a:endParaRPr>
          </a:p>
        </p:txBody>
      </p:sp>
      <p:pic>
        <p:nvPicPr>
          <p:cNvPr id="375" name="Google Shape;375;g114446240f9_1_181"/>
          <p:cNvPicPr preferRelativeResize="0"/>
          <p:nvPr/>
        </p:nvPicPr>
        <p:blipFill>
          <a:blip r:embed="rId14">
            <a:alphaModFix/>
          </a:blip>
          <a:stretch>
            <a:fillRect/>
          </a:stretch>
        </p:blipFill>
        <p:spPr>
          <a:xfrm>
            <a:off x="844190" y="994649"/>
            <a:ext cx="10400563" cy="474828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379"/>
        <p:cNvGrpSpPr/>
        <p:nvPr/>
      </p:nvGrpSpPr>
      <p:grpSpPr>
        <a:xfrm>
          <a:off x="0" y="0"/>
          <a:ext cx="0" cy="0"/>
          <a:chOff x="0" y="0"/>
          <a:chExt cx="0" cy="0"/>
        </a:xfrm>
      </p:grpSpPr>
      <p:grpSp>
        <p:nvGrpSpPr>
          <p:cNvPr id="380" name="Google Shape;380;g114446240f9_1_224"/>
          <p:cNvGrpSpPr/>
          <p:nvPr/>
        </p:nvGrpSpPr>
        <p:grpSpPr>
          <a:xfrm>
            <a:off x="428" y="6032076"/>
            <a:ext cx="11443291" cy="765185"/>
            <a:chOff x="0" y="9947340"/>
            <a:chExt cx="18870835" cy="1261846"/>
          </a:xfrm>
        </p:grpSpPr>
        <p:pic>
          <p:nvPicPr>
            <p:cNvPr id="381" name="Google Shape;381;g114446240f9_1_224"/>
            <p:cNvPicPr preferRelativeResize="0"/>
            <p:nvPr/>
          </p:nvPicPr>
          <p:blipFill rotWithShape="1">
            <a:blip r:embed="rId3">
              <a:alphaModFix/>
            </a:blip>
            <a:srcRect/>
            <a:stretch/>
          </p:blipFill>
          <p:spPr>
            <a:xfrm>
              <a:off x="1488415" y="10121576"/>
              <a:ext cx="17382420" cy="938568"/>
            </a:xfrm>
            <a:prstGeom prst="rect">
              <a:avLst/>
            </a:prstGeom>
            <a:noFill/>
            <a:ln>
              <a:noFill/>
            </a:ln>
          </p:spPr>
        </p:pic>
        <p:sp>
          <p:nvSpPr>
            <p:cNvPr id="382" name="Google Shape;382;g114446240f9_1_224"/>
            <p:cNvSpPr/>
            <p:nvPr/>
          </p:nvSpPr>
          <p:spPr>
            <a:xfrm>
              <a:off x="0" y="10076236"/>
              <a:ext cx="542925" cy="1009650"/>
            </a:xfrm>
            <a:custGeom>
              <a:avLst/>
              <a:gdLst/>
              <a:ahLst/>
              <a:cxnLst/>
              <a:rect l="l" t="t" r="r" b="b"/>
              <a:pathLst>
                <a:path w="542925" h="1009650" extrusionOk="0">
                  <a:moveTo>
                    <a:pt x="542671" y="666508"/>
                  </a:moveTo>
                  <a:lnTo>
                    <a:pt x="0" y="666508"/>
                  </a:lnTo>
                  <a:lnTo>
                    <a:pt x="0" y="1009040"/>
                  </a:lnTo>
                  <a:lnTo>
                    <a:pt x="542671" y="1009040"/>
                  </a:lnTo>
                  <a:lnTo>
                    <a:pt x="542671" y="666508"/>
                  </a:lnTo>
                  <a:close/>
                </a:path>
                <a:path w="542925" h="1009650" extrusionOk="0">
                  <a:moveTo>
                    <a:pt x="542671" y="0"/>
                  </a:moveTo>
                  <a:lnTo>
                    <a:pt x="0" y="0"/>
                  </a:lnTo>
                  <a:lnTo>
                    <a:pt x="0" y="162344"/>
                  </a:lnTo>
                  <a:lnTo>
                    <a:pt x="542671" y="162344"/>
                  </a:lnTo>
                  <a:lnTo>
                    <a:pt x="542671" y="0"/>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83" name="Google Shape;383;g114446240f9_1_224"/>
            <p:cNvSpPr/>
            <p:nvPr/>
          </p:nvSpPr>
          <p:spPr>
            <a:xfrm>
              <a:off x="0" y="10238578"/>
              <a:ext cx="560070" cy="504190"/>
            </a:xfrm>
            <a:custGeom>
              <a:avLst/>
              <a:gdLst/>
              <a:ahLst/>
              <a:cxnLst/>
              <a:rect l="l" t="t" r="r" b="b"/>
              <a:pathLst>
                <a:path w="560070" h="504190" extrusionOk="0">
                  <a:moveTo>
                    <a:pt x="559490" y="0"/>
                  </a:moveTo>
                  <a:lnTo>
                    <a:pt x="0" y="0"/>
                  </a:lnTo>
                  <a:lnTo>
                    <a:pt x="0" y="504162"/>
                  </a:lnTo>
                  <a:lnTo>
                    <a:pt x="559490" y="504162"/>
                  </a:lnTo>
                  <a:lnTo>
                    <a:pt x="559490" y="0"/>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384" name="Google Shape;384;g114446240f9_1_224"/>
            <p:cNvPicPr preferRelativeResize="0"/>
            <p:nvPr/>
          </p:nvPicPr>
          <p:blipFill rotWithShape="1">
            <a:blip r:embed="rId4">
              <a:alphaModFix/>
            </a:blip>
            <a:srcRect/>
            <a:stretch/>
          </p:blipFill>
          <p:spPr>
            <a:xfrm>
              <a:off x="1218968" y="10001297"/>
              <a:ext cx="270295" cy="1162927"/>
            </a:xfrm>
            <a:prstGeom prst="rect">
              <a:avLst/>
            </a:prstGeom>
            <a:noFill/>
            <a:ln>
              <a:noFill/>
            </a:ln>
          </p:spPr>
        </p:pic>
        <p:sp>
          <p:nvSpPr>
            <p:cNvPr id="385" name="Google Shape;385;g114446240f9_1_224"/>
            <p:cNvSpPr/>
            <p:nvPr/>
          </p:nvSpPr>
          <p:spPr>
            <a:xfrm>
              <a:off x="1218970" y="10238586"/>
              <a:ext cx="270509" cy="697865"/>
            </a:xfrm>
            <a:custGeom>
              <a:avLst/>
              <a:gdLst/>
              <a:ahLst/>
              <a:cxnLst/>
              <a:rect l="l" t="t" r="r" b="b"/>
              <a:pathLst>
                <a:path w="270509" h="697865" extrusionOk="0">
                  <a:moveTo>
                    <a:pt x="238882" y="0"/>
                  </a:moveTo>
                  <a:lnTo>
                    <a:pt x="31412" y="0"/>
                  </a:lnTo>
                  <a:lnTo>
                    <a:pt x="23500" y="42084"/>
                  </a:lnTo>
                  <a:lnTo>
                    <a:pt x="16612" y="87214"/>
                  </a:lnTo>
                  <a:lnTo>
                    <a:pt x="10819" y="135107"/>
                  </a:lnTo>
                  <a:lnTo>
                    <a:pt x="6191" y="185484"/>
                  </a:lnTo>
                  <a:lnTo>
                    <a:pt x="2798" y="238062"/>
                  </a:lnTo>
                  <a:lnTo>
                    <a:pt x="711" y="292561"/>
                  </a:lnTo>
                  <a:lnTo>
                    <a:pt x="0" y="348701"/>
                  </a:lnTo>
                  <a:lnTo>
                    <a:pt x="711" y="404848"/>
                  </a:lnTo>
                  <a:lnTo>
                    <a:pt x="2798" y="459351"/>
                  </a:lnTo>
                  <a:lnTo>
                    <a:pt x="6191" y="511932"/>
                  </a:lnTo>
                  <a:lnTo>
                    <a:pt x="10819" y="562310"/>
                  </a:lnTo>
                  <a:lnTo>
                    <a:pt x="16612" y="610204"/>
                  </a:lnTo>
                  <a:lnTo>
                    <a:pt x="23500" y="655335"/>
                  </a:lnTo>
                  <a:lnTo>
                    <a:pt x="31412" y="697423"/>
                  </a:lnTo>
                  <a:lnTo>
                    <a:pt x="238882" y="697423"/>
                  </a:lnTo>
                  <a:lnTo>
                    <a:pt x="246794" y="655335"/>
                  </a:lnTo>
                  <a:lnTo>
                    <a:pt x="253680" y="610204"/>
                  </a:lnTo>
                  <a:lnTo>
                    <a:pt x="259471" y="562310"/>
                  </a:lnTo>
                  <a:lnTo>
                    <a:pt x="264097" y="511932"/>
                  </a:lnTo>
                  <a:lnTo>
                    <a:pt x="267488" y="459351"/>
                  </a:lnTo>
                  <a:lnTo>
                    <a:pt x="269574" y="404848"/>
                  </a:lnTo>
                  <a:lnTo>
                    <a:pt x="270284" y="348701"/>
                  </a:lnTo>
                  <a:lnTo>
                    <a:pt x="269574" y="292561"/>
                  </a:lnTo>
                  <a:lnTo>
                    <a:pt x="267488" y="238062"/>
                  </a:lnTo>
                  <a:lnTo>
                    <a:pt x="264097" y="185484"/>
                  </a:lnTo>
                  <a:lnTo>
                    <a:pt x="259471" y="135107"/>
                  </a:lnTo>
                  <a:lnTo>
                    <a:pt x="253680" y="87214"/>
                  </a:lnTo>
                  <a:lnTo>
                    <a:pt x="246794" y="42084"/>
                  </a:lnTo>
                  <a:lnTo>
                    <a:pt x="23888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86" name="Google Shape;386;g114446240f9_1_224"/>
            <p:cNvSpPr/>
            <p:nvPr/>
          </p:nvSpPr>
          <p:spPr>
            <a:xfrm>
              <a:off x="1218970" y="10936010"/>
              <a:ext cx="270509" cy="250190"/>
            </a:xfrm>
            <a:custGeom>
              <a:avLst/>
              <a:gdLst/>
              <a:ahLst/>
              <a:cxnLst/>
              <a:rect l="l" t="t" r="r" b="b"/>
              <a:pathLst>
                <a:path w="270509" h="250190" extrusionOk="0">
                  <a:moveTo>
                    <a:pt x="238882" y="0"/>
                  </a:moveTo>
                  <a:lnTo>
                    <a:pt x="31412" y="0"/>
                  </a:lnTo>
                  <a:lnTo>
                    <a:pt x="18235" y="27142"/>
                  </a:lnTo>
                  <a:lnTo>
                    <a:pt x="8355" y="57400"/>
                  </a:lnTo>
                  <a:lnTo>
                    <a:pt x="2151" y="90231"/>
                  </a:lnTo>
                  <a:lnTo>
                    <a:pt x="0" y="125095"/>
                  </a:lnTo>
                  <a:lnTo>
                    <a:pt x="2151" y="159959"/>
                  </a:lnTo>
                  <a:lnTo>
                    <a:pt x="8355" y="192791"/>
                  </a:lnTo>
                  <a:lnTo>
                    <a:pt x="18235" y="223048"/>
                  </a:lnTo>
                  <a:lnTo>
                    <a:pt x="31412" y="250191"/>
                  </a:lnTo>
                  <a:lnTo>
                    <a:pt x="238882" y="250191"/>
                  </a:lnTo>
                  <a:lnTo>
                    <a:pt x="252058" y="223048"/>
                  </a:lnTo>
                  <a:lnTo>
                    <a:pt x="261934" y="192791"/>
                  </a:lnTo>
                  <a:lnTo>
                    <a:pt x="268134" y="159959"/>
                  </a:lnTo>
                  <a:lnTo>
                    <a:pt x="270284" y="125095"/>
                  </a:lnTo>
                  <a:lnTo>
                    <a:pt x="268134" y="90231"/>
                  </a:lnTo>
                  <a:lnTo>
                    <a:pt x="261934" y="57400"/>
                  </a:lnTo>
                  <a:lnTo>
                    <a:pt x="252058" y="27142"/>
                  </a:lnTo>
                  <a:lnTo>
                    <a:pt x="23888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87" name="Google Shape;387;g114446240f9_1_224"/>
            <p:cNvSpPr/>
            <p:nvPr/>
          </p:nvSpPr>
          <p:spPr>
            <a:xfrm>
              <a:off x="1218970" y="9979314"/>
              <a:ext cx="270509" cy="259715"/>
            </a:xfrm>
            <a:custGeom>
              <a:avLst/>
              <a:gdLst/>
              <a:ahLst/>
              <a:cxnLst/>
              <a:rect l="l" t="t" r="r" b="b"/>
              <a:pathLst>
                <a:path w="270509" h="259715" extrusionOk="0">
                  <a:moveTo>
                    <a:pt x="238882" y="0"/>
                  </a:moveTo>
                  <a:lnTo>
                    <a:pt x="31412" y="0"/>
                  </a:lnTo>
                  <a:lnTo>
                    <a:pt x="18235" y="28129"/>
                  </a:lnTo>
                  <a:lnTo>
                    <a:pt x="8355" y="59483"/>
                  </a:lnTo>
                  <a:lnTo>
                    <a:pt x="2151" y="93506"/>
                  </a:lnTo>
                  <a:lnTo>
                    <a:pt x="0" y="129640"/>
                  </a:lnTo>
                  <a:lnTo>
                    <a:pt x="2151" y="165767"/>
                  </a:lnTo>
                  <a:lnTo>
                    <a:pt x="8355" y="199787"/>
                  </a:lnTo>
                  <a:lnTo>
                    <a:pt x="18235" y="231140"/>
                  </a:lnTo>
                  <a:lnTo>
                    <a:pt x="31412" y="259269"/>
                  </a:lnTo>
                  <a:lnTo>
                    <a:pt x="238882" y="259269"/>
                  </a:lnTo>
                  <a:lnTo>
                    <a:pt x="252058" y="231140"/>
                  </a:lnTo>
                  <a:lnTo>
                    <a:pt x="261934" y="199787"/>
                  </a:lnTo>
                  <a:lnTo>
                    <a:pt x="268134" y="165767"/>
                  </a:lnTo>
                  <a:lnTo>
                    <a:pt x="270284" y="129640"/>
                  </a:lnTo>
                  <a:lnTo>
                    <a:pt x="268134" y="93506"/>
                  </a:lnTo>
                  <a:lnTo>
                    <a:pt x="261934" y="59483"/>
                  </a:lnTo>
                  <a:lnTo>
                    <a:pt x="252058" y="28129"/>
                  </a:lnTo>
                  <a:lnTo>
                    <a:pt x="23888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388" name="Google Shape;388;g114446240f9_1_224"/>
            <p:cNvPicPr preferRelativeResize="0"/>
            <p:nvPr/>
          </p:nvPicPr>
          <p:blipFill rotWithShape="1">
            <a:blip r:embed="rId5">
              <a:alphaModFix/>
            </a:blip>
            <a:srcRect/>
            <a:stretch/>
          </p:blipFill>
          <p:spPr>
            <a:xfrm>
              <a:off x="885931" y="9947340"/>
              <a:ext cx="333036" cy="1261846"/>
            </a:xfrm>
            <a:prstGeom prst="rect">
              <a:avLst/>
            </a:prstGeom>
            <a:noFill/>
            <a:ln>
              <a:noFill/>
            </a:ln>
          </p:spPr>
        </p:pic>
        <p:pic>
          <p:nvPicPr>
            <p:cNvPr id="389" name="Google Shape;389;g114446240f9_1_224"/>
            <p:cNvPicPr preferRelativeResize="0"/>
            <p:nvPr/>
          </p:nvPicPr>
          <p:blipFill rotWithShape="1">
            <a:blip r:embed="rId6">
              <a:alphaModFix/>
            </a:blip>
            <a:srcRect/>
            <a:stretch/>
          </p:blipFill>
          <p:spPr>
            <a:xfrm>
              <a:off x="609887" y="9989308"/>
              <a:ext cx="278734" cy="1174917"/>
            </a:xfrm>
            <a:prstGeom prst="rect">
              <a:avLst/>
            </a:prstGeom>
            <a:noFill/>
            <a:ln>
              <a:noFill/>
            </a:ln>
          </p:spPr>
        </p:pic>
      </p:grpSp>
      <p:pic>
        <p:nvPicPr>
          <p:cNvPr id="390" name="Google Shape;390;g114446240f9_1_224"/>
          <p:cNvPicPr preferRelativeResize="0"/>
          <p:nvPr/>
        </p:nvPicPr>
        <p:blipFill rotWithShape="1">
          <a:blip r:embed="rId7">
            <a:alphaModFix/>
          </a:blip>
          <a:srcRect/>
          <a:stretch/>
        </p:blipFill>
        <p:spPr>
          <a:xfrm>
            <a:off x="328281" y="6057519"/>
            <a:ext cx="43621" cy="712477"/>
          </a:xfrm>
          <a:prstGeom prst="rect">
            <a:avLst/>
          </a:prstGeom>
          <a:noFill/>
          <a:ln>
            <a:noFill/>
          </a:ln>
        </p:spPr>
      </p:pic>
      <p:pic>
        <p:nvPicPr>
          <p:cNvPr id="391" name="Google Shape;391;g114446240f9_1_224"/>
          <p:cNvPicPr preferRelativeResize="0"/>
          <p:nvPr/>
        </p:nvPicPr>
        <p:blipFill rotWithShape="1">
          <a:blip r:embed="rId8">
            <a:alphaModFix/>
          </a:blip>
          <a:srcRect/>
          <a:stretch/>
        </p:blipFill>
        <p:spPr>
          <a:xfrm>
            <a:off x="658000" y="6102690"/>
            <a:ext cx="73401" cy="100805"/>
          </a:xfrm>
          <a:prstGeom prst="rect">
            <a:avLst/>
          </a:prstGeom>
          <a:noFill/>
          <a:ln>
            <a:noFill/>
          </a:ln>
        </p:spPr>
      </p:pic>
      <p:pic>
        <p:nvPicPr>
          <p:cNvPr id="392" name="Google Shape;392;g114446240f9_1_224"/>
          <p:cNvPicPr preferRelativeResize="0"/>
          <p:nvPr/>
        </p:nvPicPr>
        <p:blipFill rotWithShape="1">
          <a:blip r:embed="rId9">
            <a:alphaModFix/>
          </a:blip>
          <a:srcRect/>
          <a:stretch/>
        </p:blipFill>
        <p:spPr>
          <a:xfrm>
            <a:off x="658000" y="6597269"/>
            <a:ext cx="73401" cy="100812"/>
          </a:xfrm>
          <a:prstGeom prst="rect">
            <a:avLst/>
          </a:prstGeom>
          <a:noFill/>
          <a:ln>
            <a:noFill/>
          </a:ln>
        </p:spPr>
      </p:pic>
      <p:sp>
        <p:nvSpPr>
          <p:cNvPr id="393" name="Google Shape;393;g114446240f9_1_224"/>
          <p:cNvSpPr/>
          <p:nvPr/>
        </p:nvSpPr>
        <p:spPr>
          <a:xfrm>
            <a:off x="11957395" y="6514408"/>
            <a:ext cx="234504" cy="207935"/>
          </a:xfrm>
          <a:custGeom>
            <a:avLst/>
            <a:gdLst/>
            <a:ahLst/>
            <a:cxnLst/>
            <a:rect l="l" t="t" r="r" b="b"/>
            <a:pathLst>
              <a:path w="386715" h="342900" extrusionOk="0">
                <a:moveTo>
                  <a:pt x="0" y="342534"/>
                </a:moveTo>
                <a:lnTo>
                  <a:pt x="386176" y="342534"/>
                </a:lnTo>
                <a:lnTo>
                  <a:pt x="386176" y="0"/>
                </a:lnTo>
                <a:lnTo>
                  <a:pt x="0" y="0"/>
                </a:lnTo>
                <a:lnTo>
                  <a:pt x="0" y="342534"/>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nvGrpSpPr>
          <p:cNvPr id="394" name="Google Shape;394;g114446240f9_1_224"/>
          <p:cNvGrpSpPr/>
          <p:nvPr/>
        </p:nvGrpSpPr>
        <p:grpSpPr>
          <a:xfrm>
            <a:off x="11947203" y="6110226"/>
            <a:ext cx="244695" cy="404198"/>
            <a:chOff x="19701116" y="10076216"/>
            <a:chExt cx="403521" cy="666552"/>
          </a:xfrm>
        </p:grpSpPr>
        <p:sp>
          <p:nvSpPr>
            <p:cNvPr id="395" name="Google Shape;395;g114446240f9_1_224"/>
            <p:cNvSpPr/>
            <p:nvPr/>
          </p:nvSpPr>
          <p:spPr>
            <a:xfrm>
              <a:off x="19717922" y="10076216"/>
              <a:ext cx="386715" cy="162559"/>
            </a:xfrm>
            <a:custGeom>
              <a:avLst/>
              <a:gdLst/>
              <a:ahLst/>
              <a:cxnLst/>
              <a:rect l="l" t="t" r="r" b="b"/>
              <a:pathLst>
                <a:path w="386715" h="162559" extrusionOk="0">
                  <a:moveTo>
                    <a:pt x="0" y="162361"/>
                  </a:moveTo>
                  <a:lnTo>
                    <a:pt x="386176" y="162361"/>
                  </a:lnTo>
                  <a:lnTo>
                    <a:pt x="386176" y="0"/>
                  </a:lnTo>
                  <a:lnTo>
                    <a:pt x="0" y="0"/>
                  </a:lnTo>
                  <a:lnTo>
                    <a:pt x="0" y="162361"/>
                  </a:lnTo>
                  <a:close/>
                </a:path>
              </a:pathLst>
            </a:custGeom>
            <a:solidFill>
              <a:srgbClr val="00000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396" name="Google Shape;396;g114446240f9_1_224"/>
            <p:cNvSpPr/>
            <p:nvPr/>
          </p:nvSpPr>
          <p:spPr>
            <a:xfrm>
              <a:off x="19701116" y="10238578"/>
              <a:ext cx="403225" cy="504190"/>
            </a:xfrm>
            <a:custGeom>
              <a:avLst/>
              <a:gdLst/>
              <a:ahLst/>
              <a:cxnLst/>
              <a:rect l="l" t="t" r="r" b="b"/>
              <a:pathLst>
                <a:path w="403225" h="504190" extrusionOk="0">
                  <a:moveTo>
                    <a:pt x="0" y="504162"/>
                  </a:moveTo>
                  <a:lnTo>
                    <a:pt x="402982" y="504162"/>
                  </a:lnTo>
                  <a:lnTo>
                    <a:pt x="402982" y="0"/>
                  </a:lnTo>
                  <a:lnTo>
                    <a:pt x="0" y="0"/>
                  </a:lnTo>
                  <a:lnTo>
                    <a:pt x="0" y="504162"/>
                  </a:lnTo>
                  <a:close/>
                </a:path>
              </a:pathLst>
            </a:custGeom>
            <a:solidFill>
              <a:srgbClr val="3D3C3E"/>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grpSp>
      <p:grpSp>
        <p:nvGrpSpPr>
          <p:cNvPr id="397" name="Google Shape;397;g114446240f9_1_224"/>
          <p:cNvGrpSpPr/>
          <p:nvPr/>
        </p:nvGrpSpPr>
        <p:grpSpPr>
          <a:xfrm>
            <a:off x="11383382" y="6032076"/>
            <a:ext cx="575237" cy="765185"/>
            <a:chOff x="18771334" y="9947340"/>
            <a:chExt cx="948608" cy="1261846"/>
          </a:xfrm>
        </p:grpSpPr>
        <p:pic>
          <p:nvPicPr>
            <p:cNvPr id="398" name="Google Shape;398;g114446240f9_1_224"/>
            <p:cNvPicPr preferRelativeResize="0"/>
            <p:nvPr/>
          </p:nvPicPr>
          <p:blipFill rotWithShape="1">
            <a:blip r:embed="rId10">
              <a:alphaModFix/>
            </a:blip>
            <a:srcRect/>
            <a:stretch/>
          </p:blipFill>
          <p:spPr>
            <a:xfrm>
              <a:off x="18771334" y="10001297"/>
              <a:ext cx="270284" cy="1162927"/>
            </a:xfrm>
            <a:prstGeom prst="rect">
              <a:avLst/>
            </a:prstGeom>
            <a:noFill/>
            <a:ln>
              <a:noFill/>
            </a:ln>
          </p:spPr>
        </p:pic>
        <p:sp>
          <p:nvSpPr>
            <p:cNvPr id="399" name="Google Shape;399;g114446240f9_1_224"/>
            <p:cNvSpPr/>
            <p:nvPr/>
          </p:nvSpPr>
          <p:spPr>
            <a:xfrm>
              <a:off x="18771342" y="10238586"/>
              <a:ext cx="270509" cy="697865"/>
            </a:xfrm>
            <a:custGeom>
              <a:avLst/>
              <a:gdLst/>
              <a:ahLst/>
              <a:cxnLst/>
              <a:rect l="l" t="t" r="r" b="b"/>
              <a:pathLst>
                <a:path w="270509" h="697865" extrusionOk="0">
                  <a:moveTo>
                    <a:pt x="238872" y="0"/>
                  </a:moveTo>
                  <a:lnTo>
                    <a:pt x="31402" y="0"/>
                  </a:lnTo>
                  <a:lnTo>
                    <a:pt x="23490" y="42084"/>
                  </a:lnTo>
                  <a:lnTo>
                    <a:pt x="16604" y="87214"/>
                  </a:lnTo>
                  <a:lnTo>
                    <a:pt x="10813" y="135107"/>
                  </a:lnTo>
                  <a:lnTo>
                    <a:pt x="6187" y="185484"/>
                  </a:lnTo>
                  <a:lnTo>
                    <a:pt x="2796" y="238062"/>
                  </a:lnTo>
                  <a:lnTo>
                    <a:pt x="710" y="292561"/>
                  </a:lnTo>
                  <a:lnTo>
                    <a:pt x="0" y="348701"/>
                  </a:lnTo>
                  <a:lnTo>
                    <a:pt x="710" y="404848"/>
                  </a:lnTo>
                  <a:lnTo>
                    <a:pt x="2796" y="459351"/>
                  </a:lnTo>
                  <a:lnTo>
                    <a:pt x="6187" y="511932"/>
                  </a:lnTo>
                  <a:lnTo>
                    <a:pt x="10813" y="562310"/>
                  </a:lnTo>
                  <a:lnTo>
                    <a:pt x="16604" y="610204"/>
                  </a:lnTo>
                  <a:lnTo>
                    <a:pt x="23490" y="655335"/>
                  </a:lnTo>
                  <a:lnTo>
                    <a:pt x="31402" y="697423"/>
                  </a:lnTo>
                  <a:lnTo>
                    <a:pt x="238872" y="697423"/>
                  </a:lnTo>
                  <a:lnTo>
                    <a:pt x="246784" y="655335"/>
                  </a:lnTo>
                  <a:lnTo>
                    <a:pt x="253671" y="610204"/>
                  </a:lnTo>
                  <a:lnTo>
                    <a:pt x="259465" y="562310"/>
                  </a:lnTo>
                  <a:lnTo>
                    <a:pt x="264093" y="511932"/>
                  </a:lnTo>
                  <a:lnTo>
                    <a:pt x="267486" y="459351"/>
                  </a:lnTo>
                  <a:lnTo>
                    <a:pt x="269573" y="404848"/>
                  </a:lnTo>
                  <a:lnTo>
                    <a:pt x="270284" y="348701"/>
                  </a:lnTo>
                  <a:lnTo>
                    <a:pt x="269573" y="292561"/>
                  </a:lnTo>
                  <a:lnTo>
                    <a:pt x="267486" y="238062"/>
                  </a:lnTo>
                  <a:lnTo>
                    <a:pt x="264093" y="185484"/>
                  </a:lnTo>
                  <a:lnTo>
                    <a:pt x="259465" y="135107"/>
                  </a:lnTo>
                  <a:lnTo>
                    <a:pt x="253671" y="87214"/>
                  </a:lnTo>
                  <a:lnTo>
                    <a:pt x="246784" y="42084"/>
                  </a:lnTo>
                  <a:lnTo>
                    <a:pt x="238872" y="0"/>
                  </a:lnTo>
                  <a:close/>
                </a:path>
              </a:pathLst>
            </a:custGeom>
            <a:solidFill>
              <a:srgbClr val="B8BABC"/>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00" name="Google Shape;400;g114446240f9_1_224"/>
            <p:cNvSpPr/>
            <p:nvPr/>
          </p:nvSpPr>
          <p:spPr>
            <a:xfrm>
              <a:off x="18771342" y="10936010"/>
              <a:ext cx="270509" cy="250190"/>
            </a:xfrm>
            <a:custGeom>
              <a:avLst/>
              <a:gdLst/>
              <a:ahLst/>
              <a:cxnLst/>
              <a:rect l="l" t="t" r="r" b="b"/>
              <a:pathLst>
                <a:path w="270509" h="250190" extrusionOk="0">
                  <a:moveTo>
                    <a:pt x="238872" y="0"/>
                  </a:moveTo>
                  <a:lnTo>
                    <a:pt x="31402" y="0"/>
                  </a:lnTo>
                  <a:lnTo>
                    <a:pt x="18226" y="27142"/>
                  </a:lnTo>
                  <a:lnTo>
                    <a:pt x="8350" y="57400"/>
                  </a:lnTo>
                  <a:lnTo>
                    <a:pt x="2150" y="90231"/>
                  </a:lnTo>
                  <a:lnTo>
                    <a:pt x="0" y="125095"/>
                  </a:lnTo>
                  <a:lnTo>
                    <a:pt x="2150" y="159959"/>
                  </a:lnTo>
                  <a:lnTo>
                    <a:pt x="8350" y="192791"/>
                  </a:lnTo>
                  <a:lnTo>
                    <a:pt x="18226" y="223048"/>
                  </a:lnTo>
                  <a:lnTo>
                    <a:pt x="31402" y="250191"/>
                  </a:lnTo>
                  <a:lnTo>
                    <a:pt x="238872" y="250191"/>
                  </a:lnTo>
                  <a:lnTo>
                    <a:pt x="252049" y="223048"/>
                  </a:lnTo>
                  <a:lnTo>
                    <a:pt x="261929" y="192791"/>
                  </a:lnTo>
                  <a:lnTo>
                    <a:pt x="268133" y="159959"/>
                  </a:lnTo>
                  <a:lnTo>
                    <a:pt x="270284" y="125095"/>
                  </a:lnTo>
                  <a:lnTo>
                    <a:pt x="268133" y="90231"/>
                  </a:lnTo>
                  <a:lnTo>
                    <a:pt x="261929" y="57400"/>
                  </a:lnTo>
                  <a:lnTo>
                    <a:pt x="252049" y="27142"/>
                  </a:lnTo>
                  <a:lnTo>
                    <a:pt x="238872" y="0"/>
                  </a:lnTo>
                  <a:close/>
                </a:path>
              </a:pathLst>
            </a:custGeom>
            <a:solidFill>
              <a:srgbClr val="888A8D"/>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01" name="Google Shape;401;g114446240f9_1_224"/>
            <p:cNvSpPr/>
            <p:nvPr/>
          </p:nvSpPr>
          <p:spPr>
            <a:xfrm>
              <a:off x="18771342" y="9979313"/>
              <a:ext cx="270509" cy="259715"/>
            </a:xfrm>
            <a:custGeom>
              <a:avLst/>
              <a:gdLst/>
              <a:ahLst/>
              <a:cxnLst/>
              <a:rect l="l" t="t" r="r" b="b"/>
              <a:pathLst>
                <a:path w="270509" h="259715" extrusionOk="0">
                  <a:moveTo>
                    <a:pt x="238872" y="0"/>
                  </a:moveTo>
                  <a:lnTo>
                    <a:pt x="31402" y="0"/>
                  </a:lnTo>
                  <a:lnTo>
                    <a:pt x="18226" y="28129"/>
                  </a:lnTo>
                  <a:lnTo>
                    <a:pt x="8350" y="59483"/>
                  </a:lnTo>
                  <a:lnTo>
                    <a:pt x="2150" y="93506"/>
                  </a:lnTo>
                  <a:lnTo>
                    <a:pt x="0" y="129640"/>
                  </a:lnTo>
                  <a:lnTo>
                    <a:pt x="2150" y="165767"/>
                  </a:lnTo>
                  <a:lnTo>
                    <a:pt x="8350" y="199787"/>
                  </a:lnTo>
                  <a:lnTo>
                    <a:pt x="18226" y="231140"/>
                  </a:lnTo>
                  <a:lnTo>
                    <a:pt x="31402" y="259269"/>
                  </a:lnTo>
                  <a:lnTo>
                    <a:pt x="238872" y="259269"/>
                  </a:lnTo>
                  <a:lnTo>
                    <a:pt x="252049" y="231140"/>
                  </a:lnTo>
                  <a:lnTo>
                    <a:pt x="261929" y="199787"/>
                  </a:lnTo>
                  <a:lnTo>
                    <a:pt x="268133" y="165767"/>
                  </a:lnTo>
                  <a:lnTo>
                    <a:pt x="270284" y="129640"/>
                  </a:lnTo>
                  <a:lnTo>
                    <a:pt x="268133" y="93506"/>
                  </a:lnTo>
                  <a:lnTo>
                    <a:pt x="261929" y="59483"/>
                  </a:lnTo>
                  <a:lnTo>
                    <a:pt x="252049" y="28129"/>
                  </a:lnTo>
                  <a:lnTo>
                    <a:pt x="238872" y="0"/>
                  </a:lnTo>
                  <a:close/>
                </a:path>
              </a:pathLst>
            </a:custGeom>
            <a:solidFill>
              <a:srgbClr val="DEDFE0"/>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pic>
          <p:nvPicPr>
            <p:cNvPr id="402" name="Google Shape;402;g114446240f9_1_224"/>
            <p:cNvPicPr preferRelativeResize="0"/>
            <p:nvPr/>
          </p:nvPicPr>
          <p:blipFill rotWithShape="1">
            <a:blip r:embed="rId11">
              <a:alphaModFix/>
            </a:blip>
            <a:srcRect/>
            <a:stretch/>
          </p:blipFill>
          <p:spPr>
            <a:xfrm>
              <a:off x="19041616" y="9947340"/>
              <a:ext cx="678326" cy="1261846"/>
            </a:xfrm>
            <a:prstGeom prst="rect">
              <a:avLst/>
            </a:prstGeom>
            <a:noFill/>
            <a:ln>
              <a:noFill/>
            </a:ln>
          </p:spPr>
        </p:pic>
        <p:pic>
          <p:nvPicPr>
            <p:cNvPr id="403" name="Google Shape;403;g114446240f9_1_224"/>
            <p:cNvPicPr preferRelativeResize="0"/>
            <p:nvPr/>
          </p:nvPicPr>
          <p:blipFill rotWithShape="1">
            <a:blip r:embed="rId12">
              <a:alphaModFix/>
            </a:blip>
            <a:srcRect/>
            <a:stretch/>
          </p:blipFill>
          <p:spPr>
            <a:xfrm>
              <a:off x="19055168" y="10063787"/>
              <a:ext cx="121044" cy="166246"/>
            </a:xfrm>
            <a:prstGeom prst="rect">
              <a:avLst/>
            </a:prstGeom>
            <a:noFill/>
            <a:ln>
              <a:noFill/>
            </a:ln>
          </p:spPr>
        </p:pic>
        <p:pic>
          <p:nvPicPr>
            <p:cNvPr id="404" name="Google Shape;404;g114446240f9_1_224"/>
            <p:cNvPicPr preferRelativeResize="0"/>
            <p:nvPr/>
          </p:nvPicPr>
          <p:blipFill rotWithShape="1">
            <a:blip r:embed="rId13">
              <a:alphaModFix/>
            </a:blip>
            <a:srcRect/>
            <a:stretch/>
          </p:blipFill>
          <p:spPr>
            <a:xfrm>
              <a:off x="19055168" y="10879385"/>
              <a:ext cx="121044" cy="166256"/>
            </a:xfrm>
            <a:prstGeom prst="rect">
              <a:avLst/>
            </a:prstGeom>
            <a:noFill/>
            <a:ln>
              <a:noFill/>
            </a:ln>
          </p:spPr>
        </p:pic>
      </p:grpSp>
      <p:sp>
        <p:nvSpPr>
          <p:cNvPr id="405" name="Google Shape;405;g114446240f9_1_224"/>
          <p:cNvSpPr/>
          <p:nvPr/>
        </p:nvSpPr>
        <p:spPr>
          <a:xfrm>
            <a:off x="9495501" y="6540180"/>
            <a:ext cx="412789" cy="20408"/>
          </a:xfrm>
          <a:custGeom>
            <a:avLst/>
            <a:gdLst/>
            <a:ahLst/>
            <a:cxnLst/>
            <a:rect l="l" t="t" r="r" b="b"/>
            <a:pathLst>
              <a:path w="680719" h="33654" extrusionOk="0">
                <a:moveTo>
                  <a:pt x="680241" y="0"/>
                </a:moveTo>
                <a:lnTo>
                  <a:pt x="0" y="0"/>
                </a:lnTo>
                <a:lnTo>
                  <a:pt x="0" y="33548"/>
                </a:lnTo>
                <a:lnTo>
                  <a:pt x="680241" y="33548"/>
                </a:lnTo>
                <a:lnTo>
                  <a:pt x="680241"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06" name="Google Shape;406;g114446240f9_1_224"/>
          <p:cNvSpPr/>
          <p:nvPr/>
        </p:nvSpPr>
        <p:spPr>
          <a:xfrm>
            <a:off x="10280699" y="6540060"/>
            <a:ext cx="410094" cy="20793"/>
          </a:xfrm>
          <a:custGeom>
            <a:avLst/>
            <a:gdLst/>
            <a:ahLst/>
            <a:cxnLst/>
            <a:rect l="l" t="t" r="r" b="b"/>
            <a:pathLst>
              <a:path w="676275" h="34290" extrusionOk="0">
                <a:moveTo>
                  <a:pt x="676105" y="0"/>
                </a:moveTo>
                <a:lnTo>
                  <a:pt x="0" y="0"/>
                </a:lnTo>
                <a:lnTo>
                  <a:pt x="0" y="33894"/>
                </a:lnTo>
                <a:lnTo>
                  <a:pt x="676105" y="33894"/>
                </a:lnTo>
                <a:lnTo>
                  <a:pt x="67610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07" name="Google Shape;407;g114446240f9_1_224"/>
          <p:cNvSpPr/>
          <p:nvPr/>
        </p:nvSpPr>
        <p:spPr>
          <a:xfrm>
            <a:off x="9962415" y="6540193"/>
            <a:ext cx="264154" cy="20408"/>
          </a:xfrm>
          <a:custGeom>
            <a:avLst/>
            <a:gdLst/>
            <a:ahLst/>
            <a:cxnLst/>
            <a:rect l="l" t="t" r="r" b="b"/>
            <a:pathLst>
              <a:path w="435609" h="33654" extrusionOk="0">
                <a:moveTo>
                  <a:pt x="435054" y="0"/>
                </a:moveTo>
                <a:lnTo>
                  <a:pt x="0" y="0"/>
                </a:lnTo>
                <a:lnTo>
                  <a:pt x="0" y="33653"/>
                </a:lnTo>
                <a:lnTo>
                  <a:pt x="435054" y="33653"/>
                </a:lnTo>
                <a:lnTo>
                  <a:pt x="435054"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08" name="Google Shape;408;g114446240f9_1_224"/>
          <p:cNvSpPr/>
          <p:nvPr/>
        </p:nvSpPr>
        <p:spPr>
          <a:xfrm>
            <a:off x="9491058" y="6281871"/>
            <a:ext cx="313443" cy="226033"/>
          </a:xfrm>
          <a:custGeom>
            <a:avLst/>
            <a:gdLst/>
            <a:ahLst/>
            <a:cxnLst/>
            <a:rect l="l" t="t" r="r" b="b"/>
            <a:pathLst>
              <a:path w="516890" h="372745" extrusionOk="0">
                <a:moveTo>
                  <a:pt x="379975" y="0"/>
                </a:moveTo>
                <a:lnTo>
                  <a:pt x="327071" y="4545"/>
                </a:lnTo>
                <a:lnTo>
                  <a:pt x="279174" y="23606"/>
                </a:lnTo>
                <a:lnTo>
                  <a:pt x="238301" y="62886"/>
                </a:lnTo>
                <a:lnTo>
                  <a:pt x="225228" y="118588"/>
                </a:lnTo>
                <a:lnTo>
                  <a:pt x="225925" y="154777"/>
                </a:lnTo>
                <a:lnTo>
                  <a:pt x="225932" y="190991"/>
                </a:lnTo>
                <a:lnTo>
                  <a:pt x="225708" y="227217"/>
                </a:lnTo>
                <a:lnTo>
                  <a:pt x="225710" y="263442"/>
                </a:lnTo>
                <a:lnTo>
                  <a:pt x="224269" y="277037"/>
                </a:lnTo>
                <a:lnTo>
                  <a:pt x="176680" y="320752"/>
                </a:lnTo>
                <a:lnTo>
                  <a:pt x="147441" y="325401"/>
                </a:lnTo>
                <a:lnTo>
                  <a:pt x="117961" y="321988"/>
                </a:lnTo>
                <a:lnTo>
                  <a:pt x="79887" y="301163"/>
                </a:lnTo>
                <a:lnTo>
                  <a:pt x="64762" y="262018"/>
                </a:lnTo>
                <a:lnTo>
                  <a:pt x="64981" y="211971"/>
                </a:lnTo>
                <a:lnTo>
                  <a:pt x="64971" y="277"/>
                </a:lnTo>
                <a:lnTo>
                  <a:pt x="607" y="277"/>
                </a:lnTo>
                <a:lnTo>
                  <a:pt x="157" y="6800"/>
                </a:lnTo>
                <a:lnTo>
                  <a:pt x="278" y="158867"/>
                </a:lnTo>
                <a:lnTo>
                  <a:pt x="0" y="258206"/>
                </a:lnTo>
                <a:lnTo>
                  <a:pt x="9982" y="303735"/>
                </a:lnTo>
                <a:lnTo>
                  <a:pt x="39935" y="339062"/>
                </a:lnTo>
                <a:lnTo>
                  <a:pt x="86016" y="362998"/>
                </a:lnTo>
                <a:lnTo>
                  <a:pt x="139439" y="372228"/>
                </a:lnTo>
                <a:lnTo>
                  <a:pt x="193574" y="366487"/>
                </a:lnTo>
                <a:lnTo>
                  <a:pt x="241793" y="345513"/>
                </a:lnTo>
                <a:lnTo>
                  <a:pt x="278142" y="308261"/>
                </a:lnTo>
                <a:lnTo>
                  <a:pt x="289917" y="256866"/>
                </a:lnTo>
                <a:lnTo>
                  <a:pt x="289220" y="221142"/>
                </a:lnTo>
                <a:lnTo>
                  <a:pt x="289178" y="185396"/>
                </a:lnTo>
                <a:lnTo>
                  <a:pt x="289593" y="113886"/>
                </a:lnTo>
                <a:lnTo>
                  <a:pt x="306843" y="69017"/>
                </a:lnTo>
                <a:lnTo>
                  <a:pt x="347256" y="48807"/>
                </a:lnTo>
                <a:lnTo>
                  <a:pt x="373565" y="45787"/>
                </a:lnTo>
                <a:lnTo>
                  <a:pt x="399681" y="50069"/>
                </a:lnTo>
                <a:lnTo>
                  <a:pt x="437132" y="70793"/>
                </a:lnTo>
                <a:lnTo>
                  <a:pt x="451850" y="110316"/>
                </a:lnTo>
                <a:lnTo>
                  <a:pt x="451627" y="160174"/>
                </a:lnTo>
                <a:lnTo>
                  <a:pt x="451640" y="371438"/>
                </a:lnTo>
                <a:lnTo>
                  <a:pt x="516361" y="371438"/>
                </a:lnTo>
                <a:lnTo>
                  <a:pt x="516252" y="211582"/>
                </a:lnTo>
                <a:lnTo>
                  <a:pt x="516528" y="112619"/>
                </a:lnTo>
                <a:lnTo>
                  <a:pt x="506587" y="67963"/>
                </a:lnTo>
                <a:lnTo>
                  <a:pt x="477116" y="33470"/>
                </a:lnTo>
                <a:lnTo>
                  <a:pt x="431963" y="9724"/>
                </a:lnTo>
                <a:lnTo>
                  <a:pt x="379975"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09" name="Google Shape;409;g114446240f9_1_224"/>
          <p:cNvSpPr/>
          <p:nvPr/>
        </p:nvSpPr>
        <p:spPr>
          <a:xfrm>
            <a:off x="9843113" y="6295863"/>
            <a:ext cx="40047" cy="214865"/>
          </a:xfrm>
          <a:custGeom>
            <a:avLst/>
            <a:gdLst/>
            <a:ahLst/>
            <a:cxnLst/>
            <a:rect l="l" t="t" r="r" b="b"/>
            <a:pathLst>
              <a:path w="66040" h="354329" extrusionOk="0">
                <a:moveTo>
                  <a:pt x="65809" y="0"/>
                </a:moveTo>
                <a:lnTo>
                  <a:pt x="0" y="0"/>
                </a:lnTo>
                <a:lnTo>
                  <a:pt x="0" y="353863"/>
                </a:lnTo>
                <a:lnTo>
                  <a:pt x="65809" y="353863"/>
                </a:lnTo>
                <a:lnTo>
                  <a:pt x="6580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10" name="Google Shape;410;g114446240f9_1_224"/>
          <p:cNvSpPr/>
          <p:nvPr/>
        </p:nvSpPr>
        <p:spPr>
          <a:xfrm>
            <a:off x="9843253" y="6215102"/>
            <a:ext cx="39662" cy="39661"/>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11" name="Google Shape;411;g114446240f9_1_224"/>
          <p:cNvSpPr/>
          <p:nvPr/>
        </p:nvSpPr>
        <p:spPr>
          <a:xfrm>
            <a:off x="9915342" y="6295597"/>
            <a:ext cx="214480" cy="322299"/>
          </a:xfrm>
          <a:custGeom>
            <a:avLst/>
            <a:gdLst/>
            <a:ahLst/>
            <a:cxnLst/>
            <a:rect l="l" t="t" r="r" b="b"/>
            <a:pathLst>
              <a:path w="353694" h="531495" extrusionOk="0">
                <a:moveTo>
                  <a:pt x="172926" y="0"/>
                </a:moveTo>
                <a:lnTo>
                  <a:pt x="126656" y="7387"/>
                </a:lnTo>
                <a:lnTo>
                  <a:pt x="85283" y="25792"/>
                </a:lnTo>
                <a:lnTo>
                  <a:pt x="50371" y="53617"/>
                </a:lnTo>
                <a:lnTo>
                  <a:pt x="23484" y="89265"/>
                </a:lnTo>
                <a:lnTo>
                  <a:pt x="6186" y="131138"/>
                </a:lnTo>
                <a:lnTo>
                  <a:pt x="41" y="177638"/>
                </a:lnTo>
                <a:lnTo>
                  <a:pt x="0" y="531010"/>
                </a:lnTo>
                <a:lnTo>
                  <a:pt x="65757" y="531010"/>
                </a:lnTo>
                <a:lnTo>
                  <a:pt x="65757" y="315665"/>
                </a:lnTo>
                <a:lnTo>
                  <a:pt x="287115" y="315665"/>
                </a:lnTo>
                <a:lnTo>
                  <a:pt x="314018" y="288378"/>
                </a:lnTo>
                <a:lnTo>
                  <a:pt x="176622" y="288378"/>
                </a:lnTo>
                <a:lnTo>
                  <a:pt x="133199" y="279466"/>
                </a:lnTo>
                <a:lnTo>
                  <a:pt x="97913" y="255365"/>
                </a:lnTo>
                <a:lnTo>
                  <a:pt x="74265" y="219627"/>
                </a:lnTo>
                <a:lnTo>
                  <a:pt x="65757" y="175806"/>
                </a:lnTo>
                <a:lnTo>
                  <a:pt x="74741" y="133192"/>
                </a:lnTo>
                <a:lnTo>
                  <a:pt x="98864" y="98514"/>
                </a:lnTo>
                <a:lnTo>
                  <a:pt x="134514" y="75267"/>
                </a:lnTo>
                <a:lnTo>
                  <a:pt x="178078" y="66950"/>
                </a:lnTo>
                <a:lnTo>
                  <a:pt x="313601" y="66950"/>
                </a:lnTo>
                <a:lnTo>
                  <a:pt x="293946" y="44688"/>
                </a:lnTo>
                <a:lnTo>
                  <a:pt x="258298" y="19973"/>
                </a:lnTo>
                <a:lnTo>
                  <a:pt x="217415" y="4593"/>
                </a:lnTo>
                <a:lnTo>
                  <a:pt x="172926" y="0"/>
                </a:lnTo>
                <a:close/>
              </a:path>
              <a:path w="353694" h="531495" extrusionOk="0">
                <a:moveTo>
                  <a:pt x="287115" y="315665"/>
                </a:moveTo>
                <a:lnTo>
                  <a:pt x="65757" y="315665"/>
                </a:lnTo>
                <a:lnTo>
                  <a:pt x="73715" y="321246"/>
                </a:lnTo>
                <a:lnTo>
                  <a:pt x="104436" y="338815"/>
                </a:lnTo>
                <a:lnTo>
                  <a:pt x="136689" y="349760"/>
                </a:lnTo>
                <a:lnTo>
                  <a:pt x="170462" y="354063"/>
                </a:lnTo>
                <a:lnTo>
                  <a:pt x="205742" y="351706"/>
                </a:lnTo>
                <a:lnTo>
                  <a:pt x="249031" y="338924"/>
                </a:lnTo>
                <a:lnTo>
                  <a:pt x="286611" y="316177"/>
                </a:lnTo>
                <a:lnTo>
                  <a:pt x="287115" y="315665"/>
                </a:lnTo>
                <a:close/>
              </a:path>
              <a:path w="353694" h="531495" extrusionOk="0">
                <a:moveTo>
                  <a:pt x="313601" y="66950"/>
                </a:moveTo>
                <a:lnTo>
                  <a:pt x="178078" y="66950"/>
                </a:lnTo>
                <a:lnTo>
                  <a:pt x="221172" y="75895"/>
                </a:lnTo>
                <a:lnTo>
                  <a:pt x="256166" y="99760"/>
                </a:lnTo>
                <a:lnTo>
                  <a:pt x="279594" y="135033"/>
                </a:lnTo>
                <a:lnTo>
                  <a:pt x="287991" y="178203"/>
                </a:lnTo>
                <a:lnTo>
                  <a:pt x="279009" y="221111"/>
                </a:lnTo>
                <a:lnTo>
                  <a:pt x="255034" y="256171"/>
                </a:lnTo>
                <a:lnTo>
                  <a:pt x="219695" y="279791"/>
                </a:lnTo>
                <a:lnTo>
                  <a:pt x="176622" y="288378"/>
                </a:lnTo>
                <a:lnTo>
                  <a:pt x="314018" y="288378"/>
                </a:lnTo>
                <a:lnTo>
                  <a:pt x="317147" y="285204"/>
                </a:lnTo>
                <a:lnTo>
                  <a:pt x="339306" y="247746"/>
                </a:lnTo>
                <a:lnTo>
                  <a:pt x="351756" y="205541"/>
                </a:lnTo>
                <a:lnTo>
                  <a:pt x="353162" y="160330"/>
                </a:lnTo>
                <a:lnTo>
                  <a:pt x="343009" y="116317"/>
                </a:lnTo>
                <a:lnTo>
                  <a:pt x="322727" y="77286"/>
                </a:lnTo>
                <a:lnTo>
                  <a:pt x="313601" y="6695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12" name="Google Shape;412;g114446240f9_1_224"/>
          <p:cNvSpPr/>
          <p:nvPr/>
        </p:nvSpPr>
        <p:spPr>
          <a:xfrm>
            <a:off x="10233538" y="6296247"/>
            <a:ext cx="213711" cy="321529"/>
          </a:xfrm>
          <a:custGeom>
            <a:avLst/>
            <a:gdLst/>
            <a:ahLst/>
            <a:cxnLst/>
            <a:rect l="l" t="t" r="r" b="b"/>
            <a:pathLst>
              <a:path w="352425" h="530225" extrusionOk="0">
                <a:moveTo>
                  <a:pt x="196941" y="0"/>
                </a:moveTo>
                <a:lnTo>
                  <a:pt x="149859" y="1231"/>
                </a:lnTo>
                <a:lnTo>
                  <a:pt x="100010" y="16986"/>
                </a:lnTo>
                <a:lnTo>
                  <a:pt x="58582" y="44439"/>
                </a:lnTo>
                <a:lnTo>
                  <a:pt x="27092" y="81802"/>
                </a:lnTo>
                <a:lnTo>
                  <a:pt x="7062" y="127288"/>
                </a:lnTo>
                <a:lnTo>
                  <a:pt x="10" y="179110"/>
                </a:lnTo>
                <a:lnTo>
                  <a:pt x="0" y="523047"/>
                </a:lnTo>
                <a:lnTo>
                  <a:pt x="272" y="526366"/>
                </a:lnTo>
                <a:lnTo>
                  <a:pt x="429" y="529916"/>
                </a:lnTo>
                <a:lnTo>
                  <a:pt x="65778" y="529916"/>
                </a:lnTo>
                <a:lnTo>
                  <a:pt x="65778" y="314823"/>
                </a:lnTo>
                <a:lnTo>
                  <a:pt x="286845" y="314823"/>
                </a:lnTo>
                <a:lnTo>
                  <a:pt x="287632" y="314354"/>
                </a:lnTo>
                <a:lnTo>
                  <a:pt x="313989" y="287306"/>
                </a:lnTo>
                <a:lnTo>
                  <a:pt x="176371" y="287306"/>
                </a:lnTo>
                <a:lnTo>
                  <a:pt x="133121" y="278363"/>
                </a:lnTo>
                <a:lnTo>
                  <a:pt x="97900" y="254360"/>
                </a:lnTo>
                <a:lnTo>
                  <a:pt x="74250" y="218879"/>
                </a:lnTo>
                <a:lnTo>
                  <a:pt x="65715" y="175498"/>
                </a:lnTo>
                <a:lnTo>
                  <a:pt x="74598" y="132604"/>
                </a:lnTo>
                <a:lnTo>
                  <a:pt x="98494" y="97733"/>
                </a:lnTo>
                <a:lnTo>
                  <a:pt x="133887" y="74339"/>
                </a:lnTo>
                <a:lnTo>
                  <a:pt x="177261" y="65878"/>
                </a:lnTo>
                <a:lnTo>
                  <a:pt x="315035" y="65878"/>
                </a:lnTo>
                <a:lnTo>
                  <a:pt x="282143" y="34317"/>
                </a:lnTo>
                <a:lnTo>
                  <a:pt x="241825" y="11615"/>
                </a:lnTo>
                <a:lnTo>
                  <a:pt x="196941" y="0"/>
                </a:lnTo>
                <a:close/>
              </a:path>
              <a:path w="352425" h="530225" extrusionOk="0">
                <a:moveTo>
                  <a:pt x="286845" y="314823"/>
                </a:moveTo>
                <a:lnTo>
                  <a:pt x="65778" y="314823"/>
                </a:lnTo>
                <a:lnTo>
                  <a:pt x="74646" y="320928"/>
                </a:lnTo>
                <a:lnTo>
                  <a:pt x="104405" y="337858"/>
                </a:lnTo>
                <a:lnTo>
                  <a:pt x="135639" y="348703"/>
                </a:lnTo>
                <a:lnTo>
                  <a:pt x="168295" y="353197"/>
                </a:lnTo>
                <a:lnTo>
                  <a:pt x="202318" y="351073"/>
                </a:lnTo>
                <a:lnTo>
                  <a:pt x="248486" y="337713"/>
                </a:lnTo>
                <a:lnTo>
                  <a:pt x="286845" y="314823"/>
                </a:lnTo>
                <a:close/>
              </a:path>
              <a:path w="352425" h="530225" extrusionOk="0">
                <a:moveTo>
                  <a:pt x="315035" y="65878"/>
                </a:moveTo>
                <a:lnTo>
                  <a:pt x="177261" y="65878"/>
                </a:lnTo>
                <a:lnTo>
                  <a:pt x="220513" y="74663"/>
                </a:lnTo>
                <a:lnTo>
                  <a:pt x="255747" y="98356"/>
                </a:lnTo>
                <a:lnTo>
                  <a:pt x="279431" y="133432"/>
                </a:lnTo>
                <a:lnTo>
                  <a:pt x="288033" y="176367"/>
                </a:lnTo>
                <a:lnTo>
                  <a:pt x="279127" y="219605"/>
                </a:lnTo>
                <a:lnTo>
                  <a:pt x="255106" y="254932"/>
                </a:lnTo>
                <a:lnTo>
                  <a:pt x="219632" y="278712"/>
                </a:lnTo>
                <a:lnTo>
                  <a:pt x="176371" y="287306"/>
                </a:lnTo>
                <a:lnTo>
                  <a:pt x="313989" y="287306"/>
                </a:lnTo>
                <a:lnTo>
                  <a:pt x="318656" y="282517"/>
                </a:lnTo>
                <a:lnTo>
                  <a:pt x="340460" y="243724"/>
                </a:lnTo>
                <a:lnTo>
                  <a:pt x="351944" y="199499"/>
                </a:lnTo>
                <a:lnTo>
                  <a:pt x="352010" y="151362"/>
                </a:lnTo>
                <a:lnTo>
                  <a:pt x="339604" y="105950"/>
                </a:lnTo>
                <a:lnTo>
                  <a:pt x="315525" y="66349"/>
                </a:lnTo>
                <a:lnTo>
                  <a:pt x="315035" y="65878"/>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13" name="Google Shape;413;g114446240f9_1_224"/>
          <p:cNvSpPr/>
          <p:nvPr/>
        </p:nvSpPr>
        <p:spPr>
          <a:xfrm>
            <a:off x="10479612" y="6295756"/>
            <a:ext cx="214866" cy="214481"/>
          </a:xfrm>
          <a:custGeom>
            <a:avLst/>
            <a:gdLst/>
            <a:ahLst/>
            <a:cxnLst/>
            <a:rect l="l" t="t" r="r" b="b"/>
            <a:pathLst>
              <a:path w="354330" h="353695" extrusionOk="0">
                <a:moveTo>
                  <a:pt x="172318" y="0"/>
                </a:moveTo>
                <a:lnTo>
                  <a:pt x="126973" y="7234"/>
                </a:lnTo>
                <a:lnTo>
                  <a:pt x="85534" y="25548"/>
                </a:lnTo>
                <a:lnTo>
                  <a:pt x="50048" y="53705"/>
                </a:lnTo>
                <a:lnTo>
                  <a:pt x="22564" y="90467"/>
                </a:lnTo>
                <a:lnTo>
                  <a:pt x="5130" y="134597"/>
                </a:lnTo>
                <a:lnTo>
                  <a:pt x="0" y="181780"/>
                </a:lnTo>
                <a:lnTo>
                  <a:pt x="7230" y="227162"/>
                </a:lnTo>
                <a:lnTo>
                  <a:pt x="25567" y="268652"/>
                </a:lnTo>
                <a:lnTo>
                  <a:pt x="53761" y="304156"/>
                </a:lnTo>
                <a:lnTo>
                  <a:pt x="90558" y="331584"/>
                </a:lnTo>
                <a:lnTo>
                  <a:pt x="134707" y="348842"/>
                </a:lnTo>
                <a:lnTo>
                  <a:pt x="191004" y="353495"/>
                </a:lnTo>
                <a:lnTo>
                  <a:pt x="241073" y="342003"/>
                </a:lnTo>
                <a:lnTo>
                  <a:pt x="282942" y="318841"/>
                </a:lnTo>
                <a:lnTo>
                  <a:pt x="314641" y="288481"/>
                </a:lnTo>
                <a:lnTo>
                  <a:pt x="314993" y="287886"/>
                </a:lnTo>
                <a:lnTo>
                  <a:pt x="170719" y="287886"/>
                </a:lnTo>
                <a:lnTo>
                  <a:pt x="131718" y="278735"/>
                </a:lnTo>
                <a:lnTo>
                  <a:pt x="98339" y="256110"/>
                </a:lnTo>
                <a:lnTo>
                  <a:pt x="74782" y="221013"/>
                </a:lnTo>
                <a:lnTo>
                  <a:pt x="73442" y="217809"/>
                </a:lnTo>
                <a:lnTo>
                  <a:pt x="72646" y="214364"/>
                </a:lnTo>
                <a:lnTo>
                  <a:pt x="71253" y="209977"/>
                </a:lnTo>
                <a:lnTo>
                  <a:pt x="349894" y="209977"/>
                </a:lnTo>
                <a:lnTo>
                  <a:pt x="353967" y="166031"/>
                </a:lnTo>
                <a:lnTo>
                  <a:pt x="349787" y="144052"/>
                </a:lnTo>
                <a:lnTo>
                  <a:pt x="72258" y="144052"/>
                </a:lnTo>
                <a:lnTo>
                  <a:pt x="82939" y="117098"/>
                </a:lnTo>
                <a:lnTo>
                  <a:pt x="104994" y="93034"/>
                </a:lnTo>
                <a:lnTo>
                  <a:pt x="134257" y="75216"/>
                </a:lnTo>
                <a:lnTo>
                  <a:pt x="166559" y="66997"/>
                </a:lnTo>
                <a:lnTo>
                  <a:pt x="313500" y="66997"/>
                </a:lnTo>
                <a:lnTo>
                  <a:pt x="298455" y="48717"/>
                </a:lnTo>
                <a:lnTo>
                  <a:pt x="262213" y="21944"/>
                </a:lnTo>
                <a:lnTo>
                  <a:pt x="219521" y="5083"/>
                </a:lnTo>
                <a:lnTo>
                  <a:pt x="172318" y="0"/>
                </a:lnTo>
                <a:close/>
              </a:path>
              <a:path w="354330" h="353695" extrusionOk="0">
                <a:moveTo>
                  <a:pt x="260054" y="255127"/>
                </a:moveTo>
                <a:lnTo>
                  <a:pt x="254536" y="257012"/>
                </a:lnTo>
                <a:lnTo>
                  <a:pt x="248787" y="261766"/>
                </a:lnTo>
                <a:lnTo>
                  <a:pt x="211142" y="282563"/>
                </a:lnTo>
                <a:lnTo>
                  <a:pt x="170719" y="287886"/>
                </a:lnTo>
                <a:lnTo>
                  <a:pt x="314993" y="287886"/>
                </a:lnTo>
                <a:lnTo>
                  <a:pt x="334151" y="255479"/>
                </a:lnTo>
                <a:lnTo>
                  <a:pt x="300689" y="255479"/>
                </a:lnTo>
                <a:lnTo>
                  <a:pt x="267352" y="255253"/>
                </a:lnTo>
                <a:lnTo>
                  <a:pt x="260054" y="255127"/>
                </a:lnTo>
                <a:close/>
              </a:path>
              <a:path w="354330" h="353695" extrusionOk="0">
                <a:moveTo>
                  <a:pt x="334198" y="255400"/>
                </a:moveTo>
                <a:lnTo>
                  <a:pt x="300689" y="255479"/>
                </a:lnTo>
                <a:lnTo>
                  <a:pt x="334151" y="255479"/>
                </a:lnTo>
                <a:close/>
              </a:path>
              <a:path w="354330" h="353695" extrusionOk="0">
                <a:moveTo>
                  <a:pt x="313500" y="66997"/>
                </a:moveTo>
                <a:lnTo>
                  <a:pt x="166559" y="66997"/>
                </a:lnTo>
                <a:lnTo>
                  <a:pt x="204994" y="70639"/>
                </a:lnTo>
                <a:lnTo>
                  <a:pt x="239092" y="85943"/>
                </a:lnTo>
                <a:lnTo>
                  <a:pt x="265882" y="111037"/>
                </a:lnTo>
                <a:lnTo>
                  <a:pt x="282388" y="144052"/>
                </a:lnTo>
                <a:lnTo>
                  <a:pt x="349787" y="144052"/>
                </a:lnTo>
                <a:lnTo>
                  <a:pt x="345784" y="123007"/>
                </a:lnTo>
                <a:lnTo>
                  <a:pt x="326796" y="83153"/>
                </a:lnTo>
                <a:lnTo>
                  <a:pt x="313500" y="66997"/>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14" name="Google Shape;414;g114446240f9_1_224"/>
          <p:cNvSpPr/>
          <p:nvPr/>
        </p:nvSpPr>
        <p:spPr>
          <a:xfrm>
            <a:off x="10161899" y="6295888"/>
            <a:ext cx="39662" cy="214095"/>
          </a:xfrm>
          <a:custGeom>
            <a:avLst/>
            <a:gdLst/>
            <a:ahLst/>
            <a:cxnLst/>
            <a:rect l="l" t="t" r="r" b="b"/>
            <a:pathLst>
              <a:path w="65405" h="353059" extrusionOk="0">
                <a:moveTo>
                  <a:pt x="64929" y="0"/>
                </a:moveTo>
                <a:lnTo>
                  <a:pt x="0" y="0"/>
                </a:lnTo>
                <a:lnTo>
                  <a:pt x="0" y="352942"/>
                </a:lnTo>
                <a:lnTo>
                  <a:pt x="64929" y="352942"/>
                </a:lnTo>
                <a:lnTo>
                  <a:pt x="6492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15" name="Google Shape;415;g114446240f9_1_224"/>
          <p:cNvSpPr/>
          <p:nvPr/>
        </p:nvSpPr>
        <p:spPr>
          <a:xfrm>
            <a:off x="10161854" y="6215102"/>
            <a:ext cx="39662" cy="39661"/>
          </a:xfrm>
          <a:custGeom>
            <a:avLst/>
            <a:gdLst/>
            <a:ahLst/>
            <a:cxnLst/>
            <a:rect l="l" t="t" r="r" b="b"/>
            <a:pathLst>
              <a:path w="65405" h="65404" extrusionOk="0">
                <a:moveTo>
                  <a:pt x="65359" y="0"/>
                </a:moveTo>
                <a:lnTo>
                  <a:pt x="0" y="0"/>
                </a:lnTo>
                <a:lnTo>
                  <a:pt x="0" y="64814"/>
                </a:lnTo>
                <a:lnTo>
                  <a:pt x="65359" y="64814"/>
                </a:lnTo>
                <a:lnTo>
                  <a:pt x="65359" y="0"/>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16" name="Google Shape;416;g114446240f9_1_224"/>
          <p:cNvSpPr/>
          <p:nvPr/>
        </p:nvSpPr>
        <p:spPr>
          <a:xfrm>
            <a:off x="10674871" y="6298574"/>
            <a:ext cx="34656" cy="33885"/>
          </a:xfrm>
          <a:custGeom>
            <a:avLst/>
            <a:gdLst/>
            <a:ahLst/>
            <a:cxnLst/>
            <a:rect l="l" t="t" r="r" b="b"/>
            <a:pathLst>
              <a:path w="57150" h="55879" extrusionOk="0">
                <a:moveTo>
                  <a:pt x="28513" y="0"/>
                </a:moveTo>
                <a:lnTo>
                  <a:pt x="17327" y="2171"/>
                </a:lnTo>
                <a:lnTo>
                  <a:pt x="8236" y="8104"/>
                </a:lnTo>
                <a:lnTo>
                  <a:pt x="2128" y="16931"/>
                </a:lnTo>
                <a:lnTo>
                  <a:pt x="0" y="27266"/>
                </a:lnTo>
                <a:lnTo>
                  <a:pt x="0" y="28281"/>
                </a:lnTo>
                <a:lnTo>
                  <a:pt x="2129" y="38805"/>
                </a:lnTo>
                <a:lnTo>
                  <a:pt x="8236" y="47731"/>
                </a:lnTo>
                <a:lnTo>
                  <a:pt x="17327" y="53704"/>
                </a:lnTo>
                <a:lnTo>
                  <a:pt x="28513" y="55883"/>
                </a:lnTo>
                <a:lnTo>
                  <a:pt x="39749" y="53704"/>
                </a:lnTo>
                <a:lnTo>
                  <a:pt x="45415" y="49956"/>
                </a:lnTo>
                <a:lnTo>
                  <a:pt x="28691" y="49956"/>
                </a:lnTo>
                <a:lnTo>
                  <a:pt x="20015" y="48228"/>
                </a:lnTo>
                <a:lnTo>
                  <a:pt x="13148" y="43499"/>
                </a:lnTo>
                <a:lnTo>
                  <a:pt x="8631" y="36452"/>
                </a:lnTo>
                <a:lnTo>
                  <a:pt x="7102" y="28281"/>
                </a:lnTo>
                <a:lnTo>
                  <a:pt x="7100" y="27266"/>
                </a:lnTo>
                <a:lnTo>
                  <a:pt x="8615" y="19230"/>
                </a:lnTo>
                <a:lnTo>
                  <a:pt x="13126" y="12104"/>
                </a:lnTo>
                <a:lnTo>
                  <a:pt x="19940" y="7333"/>
                </a:lnTo>
                <a:lnTo>
                  <a:pt x="28513" y="5580"/>
                </a:lnTo>
                <a:lnTo>
                  <a:pt x="44938" y="5580"/>
                </a:lnTo>
                <a:lnTo>
                  <a:pt x="39749" y="2171"/>
                </a:lnTo>
                <a:lnTo>
                  <a:pt x="28513" y="0"/>
                </a:lnTo>
                <a:close/>
              </a:path>
              <a:path w="57150" h="55879" extrusionOk="0">
                <a:moveTo>
                  <a:pt x="44938" y="5580"/>
                </a:moveTo>
                <a:lnTo>
                  <a:pt x="28513" y="5580"/>
                </a:lnTo>
                <a:lnTo>
                  <a:pt x="37064" y="7336"/>
                </a:lnTo>
                <a:lnTo>
                  <a:pt x="43820" y="12125"/>
                </a:lnTo>
                <a:lnTo>
                  <a:pt x="48257" y="19230"/>
                </a:lnTo>
                <a:lnTo>
                  <a:pt x="49605" y="26585"/>
                </a:lnTo>
                <a:lnTo>
                  <a:pt x="49726" y="28616"/>
                </a:lnTo>
                <a:lnTo>
                  <a:pt x="48260" y="36523"/>
                </a:lnTo>
                <a:lnTo>
                  <a:pt x="43842" y="43520"/>
                </a:lnTo>
                <a:lnTo>
                  <a:pt x="37139" y="48231"/>
                </a:lnTo>
                <a:lnTo>
                  <a:pt x="28691" y="49956"/>
                </a:lnTo>
                <a:lnTo>
                  <a:pt x="45415" y="49956"/>
                </a:lnTo>
                <a:lnTo>
                  <a:pt x="48778" y="47731"/>
                </a:lnTo>
                <a:lnTo>
                  <a:pt x="54793" y="38784"/>
                </a:lnTo>
                <a:lnTo>
                  <a:pt x="56871" y="28281"/>
                </a:lnTo>
                <a:lnTo>
                  <a:pt x="56872" y="27266"/>
                </a:lnTo>
                <a:lnTo>
                  <a:pt x="54789" y="16927"/>
                </a:lnTo>
                <a:lnTo>
                  <a:pt x="48778" y="8104"/>
                </a:lnTo>
                <a:lnTo>
                  <a:pt x="44938" y="5580"/>
                </a:lnTo>
                <a:close/>
              </a:path>
              <a:path w="57150" h="55879" extrusionOk="0">
                <a:moveTo>
                  <a:pt x="33602" y="13716"/>
                </a:moveTo>
                <a:lnTo>
                  <a:pt x="23780" y="13716"/>
                </a:lnTo>
                <a:lnTo>
                  <a:pt x="20220" y="14051"/>
                </a:lnTo>
                <a:lnTo>
                  <a:pt x="17676" y="14565"/>
                </a:lnTo>
                <a:lnTo>
                  <a:pt x="17676" y="42333"/>
                </a:lnTo>
                <a:lnTo>
                  <a:pt x="24115" y="42333"/>
                </a:lnTo>
                <a:lnTo>
                  <a:pt x="24115" y="31161"/>
                </a:lnTo>
                <a:lnTo>
                  <a:pt x="38807" y="31161"/>
                </a:lnTo>
                <a:lnTo>
                  <a:pt x="37664" y="29632"/>
                </a:lnTo>
                <a:lnTo>
                  <a:pt x="34952" y="28616"/>
                </a:lnTo>
                <a:lnTo>
                  <a:pt x="34952" y="28281"/>
                </a:lnTo>
                <a:lnTo>
                  <a:pt x="38345" y="27266"/>
                </a:lnTo>
                <a:lnTo>
                  <a:pt x="39023" y="26585"/>
                </a:lnTo>
                <a:lnTo>
                  <a:pt x="24283" y="26585"/>
                </a:lnTo>
                <a:lnTo>
                  <a:pt x="24283" y="18627"/>
                </a:lnTo>
                <a:lnTo>
                  <a:pt x="24963" y="18460"/>
                </a:lnTo>
                <a:lnTo>
                  <a:pt x="26146" y="18282"/>
                </a:lnTo>
                <a:lnTo>
                  <a:pt x="40255" y="18282"/>
                </a:lnTo>
                <a:lnTo>
                  <a:pt x="39523" y="16927"/>
                </a:lnTo>
                <a:lnTo>
                  <a:pt x="38000" y="15748"/>
                </a:lnTo>
                <a:lnTo>
                  <a:pt x="35968" y="14565"/>
                </a:lnTo>
                <a:lnTo>
                  <a:pt x="33602" y="13716"/>
                </a:lnTo>
                <a:close/>
              </a:path>
              <a:path w="57150" h="55879" extrusionOk="0">
                <a:moveTo>
                  <a:pt x="38807" y="31161"/>
                </a:moveTo>
                <a:lnTo>
                  <a:pt x="30722" y="31161"/>
                </a:lnTo>
                <a:lnTo>
                  <a:pt x="32408" y="32512"/>
                </a:lnTo>
                <a:lnTo>
                  <a:pt x="32921" y="35559"/>
                </a:lnTo>
                <a:lnTo>
                  <a:pt x="33773" y="38805"/>
                </a:lnTo>
                <a:lnTo>
                  <a:pt x="34272" y="41318"/>
                </a:lnTo>
                <a:lnTo>
                  <a:pt x="35120" y="42333"/>
                </a:lnTo>
                <a:lnTo>
                  <a:pt x="42062" y="42333"/>
                </a:lnTo>
                <a:lnTo>
                  <a:pt x="41392" y="41318"/>
                </a:lnTo>
                <a:lnTo>
                  <a:pt x="40879" y="39621"/>
                </a:lnTo>
                <a:lnTo>
                  <a:pt x="40031" y="35391"/>
                </a:lnTo>
                <a:lnTo>
                  <a:pt x="39183" y="31663"/>
                </a:lnTo>
                <a:lnTo>
                  <a:pt x="38807" y="31161"/>
                </a:lnTo>
                <a:close/>
              </a:path>
              <a:path w="57150" h="55879" extrusionOk="0">
                <a:moveTo>
                  <a:pt x="40255" y="18282"/>
                </a:moveTo>
                <a:lnTo>
                  <a:pt x="31905" y="18282"/>
                </a:lnTo>
                <a:lnTo>
                  <a:pt x="33769" y="19978"/>
                </a:lnTo>
                <a:lnTo>
                  <a:pt x="33769" y="25402"/>
                </a:lnTo>
                <a:lnTo>
                  <a:pt x="30890" y="26585"/>
                </a:lnTo>
                <a:lnTo>
                  <a:pt x="39023" y="26585"/>
                </a:lnTo>
                <a:lnTo>
                  <a:pt x="40711" y="24889"/>
                </a:lnTo>
                <a:lnTo>
                  <a:pt x="40711" y="19130"/>
                </a:lnTo>
                <a:lnTo>
                  <a:pt x="40255" y="18282"/>
                </a:lnTo>
                <a:close/>
              </a:path>
            </a:pathLst>
          </a:custGeom>
          <a:solidFill>
            <a:srgbClr val="FFFFFF"/>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17" name="Google Shape;417;g114446240f9_1_224"/>
          <p:cNvSpPr/>
          <p:nvPr/>
        </p:nvSpPr>
        <p:spPr>
          <a:xfrm>
            <a:off x="428" y="0"/>
            <a:ext cx="12191144" cy="705507"/>
          </a:xfrm>
          <a:custGeom>
            <a:avLst/>
            <a:gdLst/>
            <a:ahLst/>
            <a:cxnLst/>
            <a:rect l="l" t="t" r="r" b="b"/>
            <a:pathLst>
              <a:path w="20104100" h="1445260" extrusionOk="0">
                <a:moveTo>
                  <a:pt x="0" y="1444982"/>
                </a:moveTo>
                <a:lnTo>
                  <a:pt x="20104099" y="1444982"/>
                </a:lnTo>
                <a:lnTo>
                  <a:pt x="20104099" y="0"/>
                </a:lnTo>
                <a:lnTo>
                  <a:pt x="0" y="0"/>
                </a:lnTo>
                <a:lnTo>
                  <a:pt x="0" y="1444982"/>
                </a:lnTo>
                <a:close/>
              </a:path>
            </a:pathLst>
          </a:custGeom>
          <a:solidFill>
            <a:srgbClr val="0076BB"/>
          </a:solidFill>
          <a:ln>
            <a:noFill/>
          </a:ln>
        </p:spPr>
        <p:txBody>
          <a:bodyPr spcFirstLastPara="1" wrap="square" lIns="0" tIns="0" rIns="0" bIns="0" anchor="t" anchorCtr="0">
            <a:noAutofit/>
          </a:bodyPr>
          <a:lstStyle/>
          <a:p>
            <a:pPr defTabSz="554492">
              <a:buClr>
                <a:srgbClr val="000000"/>
              </a:buClr>
            </a:pPr>
            <a:endParaRPr sz="1092" kern="0">
              <a:solidFill>
                <a:srgbClr val="000000"/>
              </a:solidFill>
              <a:latin typeface="Calibri"/>
              <a:ea typeface="Calibri"/>
              <a:cs typeface="Calibri"/>
              <a:sym typeface="Calibri"/>
            </a:endParaRPr>
          </a:p>
        </p:txBody>
      </p:sp>
      <p:sp>
        <p:nvSpPr>
          <p:cNvPr id="418" name="Google Shape;418;g114446240f9_1_224"/>
          <p:cNvSpPr txBox="1">
            <a:spLocks noGrp="1"/>
          </p:cNvSpPr>
          <p:nvPr>
            <p:ph type="title"/>
          </p:nvPr>
        </p:nvSpPr>
        <p:spPr>
          <a:xfrm>
            <a:off x="158501" y="148250"/>
            <a:ext cx="11798803" cy="755937"/>
          </a:xfrm>
          <a:prstGeom prst="rect">
            <a:avLst/>
          </a:prstGeom>
          <a:noFill/>
          <a:ln>
            <a:noFill/>
          </a:ln>
        </p:spPr>
        <p:txBody>
          <a:bodyPr spcFirstLastPara="1" wrap="square" lIns="0" tIns="9232" rIns="0" bIns="0" anchor="t" anchorCtr="0">
            <a:spAutoFit/>
          </a:bodyPr>
          <a:lstStyle/>
          <a:p>
            <a:pPr>
              <a:buClr>
                <a:schemeClr val="dk1"/>
              </a:buClr>
              <a:buSzPts val="1100"/>
            </a:pPr>
            <a:r>
              <a:rPr lang="en-US" sz="2426" i="0"/>
              <a:t>The Reality of Using Over-Sized Pipe for Storage</a:t>
            </a:r>
            <a:br>
              <a:rPr lang="en-US" sz="2426" i="0"/>
            </a:br>
            <a:endParaRPr sz="2426" i="0">
              <a:latin typeface="Calibri"/>
              <a:ea typeface="Calibri"/>
              <a:cs typeface="Calibri"/>
              <a:sym typeface="Calibri"/>
            </a:endParaRPr>
          </a:p>
        </p:txBody>
      </p:sp>
      <p:sp>
        <p:nvSpPr>
          <p:cNvPr id="419" name="Google Shape;419;g114446240f9_1_224"/>
          <p:cNvSpPr txBox="1"/>
          <p:nvPr/>
        </p:nvSpPr>
        <p:spPr>
          <a:xfrm>
            <a:off x="444511" y="1152496"/>
            <a:ext cx="6513291" cy="3844523"/>
          </a:xfrm>
          <a:prstGeom prst="rect">
            <a:avLst/>
          </a:prstGeom>
          <a:noFill/>
          <a:ln>
            <a:noFill/>
          </a:ln>
        </p:spPr>
        <p:txBody>
          <a:bodyPr spcFirstLastPara="1" wrap="square" lIns="55440" tIns="55440" rIns="55440" bIns="55440" anchor="t" anchorCtr="0">
            <a:spAutoFit/>
          </a:bodyPr>
          <a:lstStyle/>
          <a:p>
            <a:pPr defTabSz="554492">
              <a:buClr>
                <a:srgbClr val="000000"/>
              </a:buClr>
            </a:pPr>
            <a:endParaRPr sz="2426" b="1" kern="0">
              <a:solidFill>
                <a:srgbClr val="FFFFFF"/>
              </a:solidFill>
              <a:latin typeface="Arial"/>
              <a:cs typeface="Arial"/>
              <a:sym typeface="Arial"/>
            </a:endParaRPr>
          </a:p>
          <a:p>
            <a:pPr marL="831738" indent="-277246" defTabSz="554492">
              <a:buClr>
                <a:srgbClr val="000000"/>
              </a:buClr>
              <a:buSzPts val="3600"/>
              <a:buFont typeface="Arial"/>
              <a:buChar char="●"/>
            </a:pPr>
            <a:r>
              <a:rPr lang="en-US" sz="2183" kern="0">
                <a:solidFill>
                  <a:srgbClr val="000000"/>
                </a:solidFill>
                <a:latin typeface="Arial"/>
                <a:cs typeface="Arial"/>
                <a:sym typeface="Arial"/>
              </a:rPr>
              <a:t>A tank is much more cost effective </a:t>
            </a:r>
            <a:br>
              <a:rPr lang="en-US" sz="2183" kern="0">
                <a:solidFill>
                  <a:srgbClr val="000000"/>
                </a:solidFill>
                <a:latin typeface="Arial"/>
                <a:cs typeface="Arial"/>
                <a:sym typeface="Arial"/>
              </a:rPr>
            </a:br>
            <a:r>
              <a:rPr lang="en-US" sz="2183" kern="0">
                <a:solidFill>
                  <a:srgbClr val="000000"/>
                </a:solidFill>
                <a:latin typeface="Arial"/>
                <a:cs typeface="Arial"/>
                <a:sym typeface="Arial"/>
              </a:rPr>
              <a:t>than over-sized piping</a:t>
            </a:r>
            <a:br>
              <a:rPr lang="en-US" sz="2183" kern="0">
                <a:solidFill>
                  <a:srgbClr val="000000"/>
                </a:solidFill>
                <a:latin typeface="Arial"/>
                <a:cs typeface="Arial"/>
                <a:sym typeface="Arial"/>
              </a:rPr>
            </a:br>
            <a:endParaRPr sz="2183" kern="0">
              <a:solidFill>
                <a:srgbClr val="000000"/>
              </a:solidFill>
              <a:latin typeface="Arial"/>
              <a:cs typeface="Arial"/>
              <a:sym typeface="Arial"/>
            </a:endParaRPr>
          </a:p>
          <a:p>
            <a:pPr marL="831738" indent="-277246" defTabSz="554492">
              <a:buClr>
                <a:srgbClr val="000000"/>
              </a:buClr>
              <a:buSzPts val="3600"/>
              <a:buFont typeface="Arial"/>
              <a:buChar char="●"/>
            </a:pPr>
            <a:r>
              <a:rPr lang="en-US" sz="2183" kern="0">
                <a:solidFill>
                  <a:srgbClr val="000000"/>
                </a:solidFill>
                <a:latin typeface="Arial"/>
                <a:cs typeface="Arial"/>
                <a:sym typeface="Arial"/>
              </a:rPr>
              <a:t>Larger pipe takes longer to install, </a:t>
            </a:r>
            <a:br>
              <a:rPr lang="en-US" sz="2183" kern="0">
                <a:solidFill>
                  <a:srgbClr val="000000"/>
                </a:solidFill>
                <a:latin typeface="Arial"/>
                <a:cs typeface="Arial"/>
                <a:sym typeface="Arial"/>
              </a:rPr>
            </a:br>
            <a:r>
              <a:rPr lang="en-US" sz="2183" kern="0">
                <a:solidFill>
                  <a:srgbClr val="000000"/>
                </a:solidFill>
                <a:latin typeface="Arial"/>
                <a:cs typeface="Arial"/>
                <a:sym typeface="Arial"/>
              </a:rPr>
              <a:t>in some cases extending downtime, </a:t>
            </a:r>
            <a:br>
              <a:rPr lang="en-US" sz="2183" kern="0">
                <a:solidFill>
                  <a:srgbClr val="000000"/>
                </a:solidFill>
                <a:latin typeface="Arial"/>
                <a:cs typeface="Arial"/>
                <a:sym typeface="Arial"/>
              </a:rPr>
            </a:br>
            <a:r>
              <a:rPr lang="en-US" sz="2183" kern="0">
                <a:solidFill>
                  <a:srgbClr val="000000"/>
                </a:solidFill>
                <a:latin typeface="Arial"/>
                <a:cs typeface="Arial"/>
                <a:sym typeface="Arial"/>
              </a:rPr>
              <a:t>adding to cost</a:t>
            </a:r>
            <a:br>
              <a:rPr lang="en-US" sz="2183" kern="0">
                <a:solidFill>
                  <a:srgbClr val="000000"/>
                </a:solidFill>
                <a:latin typeface="Arial"/>
                <a:cs typeface="Arial"/>
                <a:sym typeface="Arial"/>
              </a:rPr>
            </a:br>
            <a:endParaRPr sz="2183" kern="0">
              <a:solidFill>
                <a:srgbClr val="000000"/>
              </a:solidFill>
              <a:latin typeface="Arial"/>
              <a:cs typeface="Arial"/>
              <a:sym typeface="Arial"/>
            </a:endParaRPr>
          </a:p>
          <a:p>
            <a:pPr marL="831738" indent="-277246" defTabSz="554492">
              <a:buClr>
                <a:srgbClr val="000000"/>
              </a:buClr>
              <a:buSzPts val="3600"/>
              <a:buFont typeface="Arial"/>
              <a:buChar char="●"/>
            </a:pPr>
            <a:r>
              <a:rPr lang="en-US" sz="2183" kern="0">
                <a:solidFill>
                  <a:srgbClr val="000000"/>
                </a:solidFill>
                <a:latin typeface="Arial"/>
                <a:cs typeface="Arial"/>
                <a:sym typeface="Arial"/>
              </a:rPr>
              <a:t>Moisture and debris settle in low areas waiting for a surge of air to move them </a:t>
            </a:r>
            <a:br>
              <a:rPr lang="en-US" sz="2183" kern="0">
                <a:solidFill>
                  <a:srgbClr val="000000"/>
                </a:solidFill>
                <a:latin typeface="Arial"/>
                <a:cs typeface="Arial"/>
                <a:sym typeface="Arial"/>
              </a:rPr>
            </a:br>
            <a:r>
              <a:rPr lang="en-US" sz="2183" kern="0">
                <a:solidFill>
                  <a:srgbClr val="000000"/>
                </a:solidFill>
                <a:latin typeface="Arial"/>
                <a:cs typeface="Arial"/>
                <a:sym typeface="Arial"/>
              </a:rPr>
              <a:t>(if they don’t become fixed)</a:t>
            </a:r>
            <a:endParaRPr sz="2183" kern="0">
              <a:solidFill>
                <a:srgbClr val="000000"/>
              </a:solidFill>
              <a:latin typeface="Arial"/>
              <a:cs typeface="Arial"/>
              <a:sym typeface="Arial"/>
            </a:endParaRPr>
          </a:p>
        </p:txBody>
      </p:sp>
      <p:pic>
        <p:nvPicPr>
          <p:cNvPr id="420" name="Google Shape;420;g114446240f9_1_224"/>
          <p:cNvPicPr preferRelativeResize="0"/>
          <p:nvPr/>
        </p:nvPicPr>
        <p:blipFill>
          <a:blip r:embed="rId14">
            <a:alphaModFix/>
          </a:blip>
          <a:stretch>
            <a:fillRect/>
          </a:stretch>
        </p:blipFill>
        <p:spPr>
          <a:xfrm>
            <a:off x="6843177" y="1244025"/>
            <a:ext cx="4516034" cy="451603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424"/>
        <p:cNvGrpSpPr/>
        <p:nvPr/>
      </p:nvGrpSpPr>
      <p:grpSpPr>
        <a:xfrm>
          <a:off x="0" y="0"/>
          <a:ext cx="0" cy="0"/>
          <a:chOff x="0" y="0"/>
          <a:chExt cx="0" cy="0"/>
        </a:xfrm>
      </p:grpSpPr>
      <p:pic>
        <p:nvPicPr>
          <p:cNvPr id="425" name="Google Shape;425;g1156a3da67a_0_11"/>
          <p:cNvPicPr preferRelativeResize="0"/>
          <p:nvPr/>
        </p:nvPicPr>
        <p:blipFill>
          <a:blip r:embed="rId3">
            <a:alphaModFix/>
          </a:blip>
          <a:stretch>
            <a:fillRect/>
          </a:stretch>
        </p:blipFill>
        <p:spPr>
          <a:xfrm>
            <a:off x="428" y="0"/>
            <a:ext cx="12200921" cy="686301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839989" y="3011940"/>
            <a:ext cx="7542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2000" dirty="0">
                <a:solidFill>
                  <a:prstClr val="black"/>
                </a:solidFill>
                <a:latin typeface="+mj-lt"/>
              </a:rPr>
              <a:t>Please submit any questions through the Question Window on your </a:t>
            </a:r>
            <a:r>
              <a:rPr lang="en-US" altLang="en-US" sz="2000" dirty="0" err="1">
                <a:solidFill>
                  <a:prstClr val="black"/>
                </a:solidFill>
                <a:latin typeface="+mj-lt"/>
              </a:rPr>
              <a:t>GoToWebinar</a:t>
            </a:r>
            <a:r>
              <a:rPr lang="en-US" altLang="en-US" sz="2000" dirty="0">
                <a:solidFill>
                  <a:prstClr val="black"/>
                </a:solidFill>
                <a:latin typeface="+mj-lt"/>
              </a:rPr>
              <a:t> interface, directing them to Compressed Air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sz="2000"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12670"/>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sz="2800"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1219200" y="1291516"/>
            <a:ext cx="10058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Compressed Air Piping Sizing &amp; Design</a:t>
            </a:r>
          </a:p>
        </p:txBody>
      </p:sp>
      <p:sp>
        <p:nvSpPr>
          <p:cNvPr id="2" name="TextBox 1">
            <a:extLst>
              <a:ext uri="{FF2B5EF4-FFF2-40B4-BE49-F238E27FC236}">
                <a16:creationId xmlns:a16="http://schemas.microsoft.com/office/drawing/2014/main" id="{D5B31B15-D9F9-4DD4-B1EA-82E3226842CF}"/>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7">
            <a:extLst>
              <a:ext uri="{FF2B5EF4-FFF2-40B4-BE49-F238E27FC236}">
                <a16:creationId xmlns:a16="http://schemas.microsoft.com/office/drawing/2014/main" id="{5194285C-A24C-426C-B8D0-145E0BD8E9B5}"/>
              </a:ext>
            </a:extLst>
          </p:cNvPr>
          <p:cNvPicPr>
            <a:picLocks noChangeAspect="1"/>
          </p:cNvPicPr>
          <p:nvPr/>
        </p:nvPicPr>
        <p:blipFill>
          <a:blip r:embed="rId2"/>
          <a:stretch>
            <a:fillRect/>
          </a:stretch>
        </p:blipFill>
        <p:spPr>
          <a:xfrm>
            <a:off x="9067800" y="4029485"/>
            <a:ext cx="1371424" cy="707655"/>
          </a:xfrm>
          <a:prstGeom prst="rect">
            <a:avLst/>
          </a:prstGeom>
        </p:spPr>
      </p:pic>
      <p:pic>
        <p:nvPicPr>
          <p:cNvPr id="9" name="Picture 8">
            <a:extLst>
              <a:ext uri="{FF2B5EF4-FFF2-40B4-BE49-F238E27FC236}">
                <a16:creationId xmlns:a16="http://schemas.microsoft.com/office/drawing/2014/main" id="{5D540935-C648-448C-A574-F4F580051F49}"/>
              </a:ext>
            </a:extLst>
          </p:cNvPr>
          <p:cNvPicPr>
            <a:picLocks noChangeAspect="1"/>
          </p:cNvPicPr>
          <p:nvPr/>
        </p:nvPicPr>
        <p:blipFill>
          <a:blip r:embed="rId3"/>
          <a:stretch>
            <a:fillRect/>
          </a:stretch>
        </p:blipFill>
        <p:spPr>
          <a:xfrm>
            <a:off x="10515599" y="4054428"/>
            <a:ext cx="1611690" cy="644676"/>
          </a:xfrm>
          <a:prstGeom prst="rect">
            <a:avLst/>
          </a:prstGeom>
        </p:spPr>
      </p:pic>
    </p:spTree>
    <p:extLst>
      <p:ext uri="{BB962C8B-B14F-4D97-AF65-F5344CB8AC3E}">
        <p14:creationId xmlns:p14="http://schemas.microsoft.com/office/powerpoint/2010/main" val="33885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859684" y="1564129"/>
            <a:ext cx="84726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sz="2400"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sz="2400" kern="0" dirty="0">
              <a:solidFill>
                <a:prstClr val="black"/>
              </a:solidFill>
              <a:latin typeface="+mj-lt"/>
            </a:endParaRPr>
          </a:p>
          <a:p>
            <a:pPr algn="ctr" eaLnBrk="0" fontAlgn="base" hangingPunct="0">
              <a:spcBef>
                <a:spcPct val="0"/>
              </a:spcBef>
              <a:spcAft>
                <a:spcPct val="0"/>
              </a:spcAft>
              <a:defRPr/>
            </a:pPr>
            <a:r>
              <a:rPr lang="en-US" altLang="en-US" sz="2400" kern="0" dirty="0">
                <a:solidFill>
                  <a:prstClr val="black"/>
                </a:solidFill>
                <a:latin typeface="+mj-lt"/>
              </a:rPr>
              <a:t>PDH Certificates will be e-mailed to Attendees within 2 days.</a:t>
            </a:r>
            <a:endParaRPr lang="en-US" altLang="en-US" sz="2400"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463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2667000" y="5029200"/>
            <a:ext cx="6629399" cy="1107996"/>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Thursday, March 10, 2022 – 2:00 PM EST</a:t>
            </a:r>
          </a:p>
          <a:p>
            <a:pPr algn="ctr">
              <a:defRPr/>
            </a:pPr>
            <a:r>
              <a:rPr lang="en-US" sz="1600" kern="0" dirty="0">
                <a:solidFill>
                  <a:sysClr val="windowText" lastClr="000000"/>
                </a:solidFill>
                <a:latin typeface="Calibri" panose="020F0502020204030204"/>
              </a:rPr>
              <a:t>Register for free at</a:t>
            </a:r>
          </a:p>
          <a:p>
            <a:pPr algn="ctr">
              <a:defRPr/>
            </a:pPr>
            <a:r>
              <a:rPr lang="en-US" sz="1600" kern="0" dirty="0">
                <a:solidFill>
                  <a:sysClr val="windowText" lastClr="000000"/>
                </a:solidFill>
                <a:latin typeface="Calibri" panose="020F0502020204030204"/>
                <a:hlinkClick r:id="rId3"/>
              </a:rPr>
              <a:t>www.airbestpractices.com/webinars</a:t>
            </a:r>
            <a:endParaRPr lang="en-US" sz="1600" kern="0" dirty="0">
              <a:solidFill>
                <a:sysClr val="windowText" lastClr="000000"/>
              </a:solidFill>
              <a:latin typeface="Calibri" panose="020F0502020204030204"/>
              <a:hlinkClick r:id="rId4"/>
            </a:endParaRPr>
          </a:p>
          <a:p>
            <a:pPr algn="ctr">
              <a:defRPr/>
            </a:pPr>
            <a:endParaRPr lang="en-US" kern="0"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2279382" y="1066800"/>
            <a:ext cx="7633234" cy="881664"/>
          </a:xfrm>
          <a:prstGeom prst="rect">
            <a:avLst/>
          </a:prstGeom>
        </p:spPr>
        <p:txBody>
          <a:bodyPr vert="horz" rtlCol="0" anchor="b">
            <a:normAutofit fontScale="90000" lnSpcReduction="200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000" b="1" dirty="0">
                <a:cs typeface="Arial"/>
              </a:rPr>
              <a:t>March 2021 Webinar</a:t>
            </a:r>
            <a:br>
              <a:rPr lang="en-US" sz="2400" b="1" dirty="0">
                <a:solidFill>
                  <a:srgbClr val="85214B"/>
                </a:solidFill>
                <a:cs typeface="Arial"/>
              </a:rPr>
            </a:br>
            <a:r>
              <a:rPr lang="en-US" sz="2400" b="1" dirty="0">
                <a:solidFill>
                  <a:srgbClr val="008944"/>
                </a:solidFill>
                <a:latin typeface="Arial" panose="020B0604020202020204" pitchFamily="34" charset="0"/>
              </a:rPr>
              <a:t>  On-site Nitrogen Generation Replacing Bulk Liquid Nitrogen</a:t>
            </a:r>
            <a:endParaRPr lang="en-US" sz="2400" b="1" dirty="0">
              <a:solidFill>
                <a:srgbClr val="85214B"/>
              </a:solidFill>
              <a:cs typeface="Arial"/>
            </a:endParaRPr>
          </a:p>
        </p:txBody>
      </p:sp>
      <p:sp>
        <p:nvSpPr>
          <p:cNvPr id="14" name="Rectangle 13">
            <a:extLst>
              <a:ext uri="{FF2B5EF4-FFF2-40B4-BE49-F238E27FC236}">
                <a16:creationId xmlns:a16="http://schemas.microsoft.com/office/drawing/2014/main" id="{A7A1E4D1-2D07-4D10-86A4-549044B0807A}"/>
              </a:ext>
            </a:extLst>
          </p:cNvPr>
          <p:cNvSpPr/>
          <p:nvPr/>
        </p:nvSpPr>
        <p:spPr>
          <a:xfrm>
            <a:off x="4660436" y="2099509"/>
            <a:ext cx="2871127" cy="202236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TextBox 8">
            <a:extLst>
              <a:ext uri="{FF2B5EF4-FFF2-40B4-BE49-F238E27FC236}">
                <a16:creationId xmlns:a16="http://schemas.microsoft.com/office/drawing/2014/main" id="{7CABFEEE-28E9-4523-A688-6E19E2C473CA}"/>
              </a:ext>
            </a:extLst>
          </p:cNvPr>
          <p:cNvSpPr txBox="1">
            <a:spLocks noChangeArrowheads="1"/>
          </p:cNvSpPr>
          <p:nvPr/>
        </p:nvSpPr>
        <p:spPr bwMode="auto">
          <a:xfrm>
            <a:off x="9144000" y="2809363"/>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4" name="Picture 3" descr="A picture containing graphical user interface&#10;&#10;Description automatically generated">
            <a:extLst>
              <a:ext uri="{FF2B5EF4-FFF2-40B4-BE49-F238E27FC236}">
                <a16:creationId xmlns:a16="http://schemas.microsoft.com/office/drawing/2014/main" id="{0E3C9201-EB82-4B80-8624-1245F20895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400" y="3247820"/>
            <a:ext cx="1923319" cy="924527"/>
          </a:xfrm>
          <a:prstGeom prst="rect">
            <a:avLst/>
          </a:prstGeom>
        </p:spPr>
      </p:pic>
      <p:pic>
        <p:nvPicPr>
          <p:cNvPr id="5" name="Picture 4" descr="A person in a suit and tie&#10;&#10;Description automatically generated with medium confidence">
            <a:extLst>
              <a:ext uri="{FF2B5EF4-FFF2-40B4-BE49-F238E27FC236}">
                <a16:creationId xmlns:a16="http://schemas.microsoft.com/office/drawing/2014/main" id="{965AD20F-4812-4353-B171-591C838709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18098"/>
            <a:ext cx="1334504" cy="1914998"/>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4660436" y="3742890"/>
            <a:ext cx="2871127" cy="1107996"/>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Antonio Mayne, P.Eng.</a:t>
              </a:r>
            </a:p>
            <a:p>
              <a:pPr algn="ctr" defTabSz="800100">
                <a:spcBef>
                  <a:spcPct val="0"/>
                </a:spcBef>
              </a:pPr>
              <a:r>
                <a:rPr lang="en-US" sz="1300" dirty="0"/>
                <a:t>Molson Coors Beverage Company</a:t>
              </a:r>
            </a:p>
            <a:p>
              <a:pPr algn="ctr" defTabSz="800100">
                <a:spcBef>
                  <a:spcPct val="0"/>
                </a:spcBef>
              </a:pPr>
              <a:r>
                <a:rPr lang="en-US" sz="1300" i="1" dirty="0"/>
                <a:t>Keynote Speaker</a:t>
              </a:r>
            </a:p>
          </p:txBody>
        </p:sp>
      </p:grpSp>
    </p:spTree>
    <p:extLst>
      <p:ext uri="{BB962C8B-B14F-4D97-AF65-F5344CB8AC3E}">
        <p14:creationId xmlns:p14="http://schemas.microsoft.com/office/powerpoint/2010/main" val="4129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356703" y="2209800"/>
            <a:ext cx="76331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 by</a:t>
            </a:r>
          </a:p>
          <a:p>
            <a:r>
              <a:rPr lang="en-US" altLang="en-US" sz="2800" dirty="0">
                <a:cs typeface="Arial" panose="020B0604020202020204" pitchFamily="34" charset="0"/>
              </a:rPr>
              <a:t>Compressed Air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1066800" y="1295806"/>
            <a:ext cx="1013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Compressed Air Piping System Sizing &amp; Design</a:t>
            </a:r>
          </a:p>
        </p:txBody>
      </p:sp>
      <p:sp>
        <p:nvSpPr>
          <p:cNvPr id="2" name="TextBox 1">
            <a:extLst>
              <a:ext uri="{FF2B5EF4-FFF2-40B4-BE49-F238E27FC236}">
                <a16:creationId xmlns:a16="http://schemas.microsoft.com/office/drawing/2014/main" id="{92381C32-EF84-473F-AED5-31A55FA68691}"/>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6" name="Picture 5">
            <a:extLst>
              <a:ext uri="{FF2B5EF4-FFF2-40B4-BE49-F238E27FC236}">
                <a16:creationId xmlns:a16="http://schemas.microsoft.com/office/drawing/2014/main" id="{D7E18C3C-5174-440E-80D3-66413C8FD8B7}"/>
              </a:ext>
            </a:extLst>
          </p:cNvPr>
          <p:cNvPicPr>
            <a:picLocks noChangeAspect="1"/>
          </p:cNvPicPr>
          <p:nvPr/>
        </p:nvPicPr>
        <p:blipFill>
          <a:blip r:embed="rId2"/>
          <a:stretch>
            <a:fillRect/>
          </a:stretch>
        </p:blipFill>
        <p:spPr>
          <a:xfrm>
            <a:off x="9067800" y="4029485"/>
            <a:ext cx="1371424" cy="707655"/>
          </a:xfrm>
          <a:prstGeom prst="rect">
            <a:avLst/>
          </a:prstGeom>
        </p:spPr>
      </p:pic>
      <p:pic>
        <p:nvPicPr>
          <p:cNvPr id="7" name="Picture 6">
            <a:extLst>
              <a:ext uri="{FF2B5EF4-FFF2-40B4-BE49-F238E27FC236}">
                <a16:creationId xmlns:a16="http://schemas.microsoft.com/office/drawing/2014/main" id="{98EA620C-BE6B-458B-BDAE-0CBC08F9D06B}"/>
              </a:ext>
            </a:extLst>
          </p:cNvPr>
          <p:cNvPicPr>
            <a:picLocks noChangeAspect="1"/>
          </p:cNvPicPr>
          <p:nvPr/>
        </p:nvPicPr>
        <p:blipFill>
          <a:blip r:embed="rId3"/>
          <a:stretch>
            <a:fillRect/>
          </a:stretch>
        </p:blipFill>
        <p:spPr>
          <a:xfrm>
            <a:off x="10515599" y="4054428"/>
            <a:ext cx="1611690" cy="644676"/>
          </a:xfrm>
          <a:prstGeom prst="rect">
            <a:avLst/>
          </a:prstGeom>
        </p:spPr>
      </p:pic>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285693" y="1546455"/>
            <a:ext cx="430024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President and Principal Engineer, Compression Engineering Corporation</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Over 32 years of experience in the industry</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20 years of independent consulting experience</a:t>
            </a: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2" name="Picture 11">
            <a:extLst>
              <a:ext uri="{FF2B5EF4-FFF2-40B4-BE49-F238E27FC236}">
                <a16:creationId xmlns:a16="http://schemas.microsoft.com/office/drawing/2014/main" id="{7D216227-A7C1-4888-82A8-A95DE288AFE7}"/>
              </a:ext>
            </a:extLst>
          </p:cNvPr>
          <p:cNvPicPr>
            <a:picLocks noChangeAspect="1"/>
          </p:cNvPicPr>
          <p:nvPr/>
        </p:nvPicPr>
        <p:blipFill>
          <a:blip r:embed="rId2"/>
          <a:stretch>
            <a:fillRect/>
          </a:stretch>
        </p:blipFill>
        <p:spPr>
          <a:xfrm>
            <a:off x="9067800" y="4029485"/>
            <a:ext cx="1371424" cy="707655"/>
          </a:xfrm>
          <a:prstGeom prst="rect">
            <a:avLst/>
          </a:prstGeom>
        </p:spPr>
      </p:pic>
      <p:pic>
        <p:nvPicPr>
          <p:cNvPr id="15" name="Picture 14">
            <a:extLst>
              <a:ext uri="{FF2B5EF4-FFF2-40B4-BE49-F238E27FC236}">
                <a16:creationId xmlns:a16="http://schemas.microsoft.com/office/drawing/2014/main" id="{12874D21-E6EA-47DF-BAAD-3F962E4638EF}"/>
              </a:ext>
            </a:extLst>
          </p:cNvPr>
          <p:cNvPicPr>
            <a:picLocks noChangeAspect="1"/>
          </p:cNvPicPr>
          <p:nvPr/>
        </p:nvPicPr>
        <p:blipFill>
          <a:blip r:embed="rId3"/>
          <a:stretch>
            <a:fillRect/>
          </a:stretch>
        </p:blipFill>
        <p:spPr>
          <a:xfrm>
            <a:off x="10515599" y="4054428"/>
            <a:ext cx="1611690" cy="644676"/>
          </a:xfrm>
          <a:prstGeom prst="rect">
            <a:avLst/>
          </a:prstGeom>
        </p:spPr>
      </p:pic>
      <p:pic>
        <p:nvPicPr>
          <p:cNvPr id="3" name="Picture 2" descr="A picture containing person, person, suit&#10;&#10;Description automatically generated">
            <a:extLst>
              <a:ext uri="{FF2B5EF4-FFF2-40B4-BE49-F238E27FC236}">
                <a16:creationId xmlns:a16="http://schemas.microsoft.com/office/drawing/2014/main" id="{641D5E57-4130-4808-97C4-38089F0F2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886" y="1569362"/>
            <a:ext cx="2274663" cy="2478389"/>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Tim Dugan, P.E.</a:t>
              </a:r>
            </a:p>
            <a:p>
              <a:pPr algn="ctr" defTabSz="800100">
                <a:spcBef>
                  <a:spcPct val="0"/>
                </a:spcBef>
              </a:pPr>
              <a:r>
                <a:rPr lang="en-US" sz="1400" dirty="0"/>
                <a:t>Compression Engineering Corporation</a:t>
              </a:r>
            </a:p>
          </p:txBody>
        </p:sp>
      </p:grpSp>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p:txBody>
          <a:bodyPr/>
          <a:lstStyle/>
          <a:p>
            <a:r>
              <a:rPr lang="en-US" dirty="0"/>
              <a:t>Primary Design Criteria</a:t>
            </a:r>
          </a:p>
          <a:p>
            <a:r>
              <a:rPr lang="en-US" dirty="0"/>
              <a:t>Bad Example</a:t>
            </a:r>
          </a:p>
          <a:p>
            <a:r>
              <a:rPr lang="en-US" dirty="0"/>
              <a:t>Basic Theory of Pressure Drop in Piping</a:t>
            </a:r>
          </a:p>
          <a:p>
            <a:r>
              <a:rPr lang="en-US" dirty="0"/>
              <a:t>Recommended Template Design</a:t>
            </a:r>
          </a:p>
          <a:p>
            <a:r>
              <a:rPr lang="en-US" dirty="0"/>
              <a:t>Conclusions</a:t>
            </a:r>
          </a:p>
        </p:txBody>
      </p:sp>
    </p:spTree>
    <p:extLst>
      <p:ext uri="{BB962C8B-B14F-4D97-AF65-F5344CB8AC3E}">
        <p14:creationId xmlns:p14="http://schemas.microsoft.com/office/powerpoint/2010/main" val="935868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Primary Design Criteria</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p:txBody>
          <a:bodyPr/>
          <a:lstStyle/>
          <a:p>
            <a:r>
              <a:rPr lang="en-US" dirty="0"/>
              <a:t>Production:  		Even Pressure Distribution at All Loads</a:t>
            </a:r>
          </a:p>
          <a:p>
            <a:r>
              <a:rPr lang="en-US" dirty="0"/>
              <a:t>Energy:		 	Minimum Energy Loss from Pressure Loss</a:t>
            </a:r>
          </a:p>
          <a:p>
            <a:r>
              <a:rPr lang="en-US" dirty="0"/>
              <a:t>Installation Cost:		Minimum Cost</a:t>
            </a:r>
          </a:p>
          <a:p>
            <a:r>
              <a:rPr lang="en-US" dirty="0"/>
              <a:t>Flexibility:			Ability to Maintain System</a:t>
            </a:r>
          </a:p>
          <a:p>
            <a:r>
              <a:rPr lang="en-US" dirty="0"/>
              <a:t>Life:				Minimum Corrosion Over Life</a:t>
            </a:r>
          </a:p>
          <a:p>
            <a:endParaRPr lang="en-US" dirty="0"/>
          </a:p>
        </p:txBody>
      </p:sp>
    </p:spTree>
    <p:extLst>
      <p:ext uri="{BB962C8B-B14F-4D97-AF65-F5344CB8AC3E}">
        <p14:creationId xmlns:p14="http://schemas.microsoft.com/office/powerpoint/2010/main" val="1271881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6419D6D1-90E7-449C-A67D-C107193B8152}"/>
    </a:ext>
  </a:extLst>
</a:theme>
</file>

<file path=ppt/theme/theme3.xml><?xml version="1.0" encoding="utf-8"?>
<a:theme xmlns:a="http://schemas.openxmlformats.org/drawingml/2006/main" name="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D6F0A965-5CD2-42D3-A6E0-C09BA9FC08D9}"/>
    </a:ext>
  </a:extLst>
</a:theme>
</file>

<file path=ppt/theme/theme4.xml><?xml version="1.0" encoding="utf-8"?>
<a:theme xmlns:a="http://schemas.openxmlformats.org/drawingml/2006/main" name="1_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B7C65F4E-CB7A-4CA7-B357-4EEB1EFA3E15}"/>
    </a:ext>
  </a:extLst>
</a:theme>
</file>

<file path=ppt/theme/theme5.xml><?xml version="1.0" encoding="utf-8"?>
<a:theme xmlns:a="http://schemas.openxmlformats.org/drawingml/2006/main" name="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38ADC0F5-7C39-4C0C-9CC3-6C61C72077A6}"/>
    </a:ext>
  </a:extLst>
</a:theme>
</file>

<file path=ppt/theme/theme6.xml><?xml version="1.0" encoding="utf-8"?>
<a:theme xmlns:a="http://schemas.openxmlformats.org/drawingml/2006/main" name="2_template-wro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6419D6D1-90E7-449C-A67D-C107193B8152}"/>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709169-BB54-4640-B0FD-2AF75405359E}" vid="{740DA90A-A47D-499C-B4F1-12564DD4F84D}"/>
    </a:ext>
  </a:extLst>
</a:theme>
</file>

<file path=ppt/theme/theme8.xml><?xml version="1.0" encoding="utf-8"?>
<a:theme xmlns:a="http://schemas.openxmlformats.org/drawingml/2006/main" name="1_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4709169-BB54-4640-B0FD-2AF75405359E}" vid="{38ADC0F5-7C39-4C0C-9CC3-6C61C72077A6}"/>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709169-BB54-4640-B0FD-2AF75405359E}" vid="{740DA90A-A47D-499C-B4F1-12564DD4F84D}"/>
    </a:ext>
  </a:extLst>
</a:theme>
</file>

<file path=docProps/app.xml><?xml version="1.0" encoding="utf-8"?>
<Properties xmlns="http://schemas.openxmlformats.org/officeDocument/2006/extended-properties" xmlns:vt="http://schemas.openxmlformats.org/officeDocument/2006/docPropsVTypes">
  <TotalTime>2701</TotalTime>
  <Words>2238</Words>
  <Application>Microsoft Office PowerPoint</Application>
  <PresentationFormat>Widescreen</PresentationFormat>
  <Paragraphs>316</Paragraphs>
  <Slides>55</Slides>
  <Notes>14</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55</vt:i4>
      </vt:variant>
    </vt:vector>
  </HeadingPairs>
  <TitlesOfParts>
    <vt:vector size="74" baseType="lpstr">
      <vt:lpstr>Arial</vt:lpstr>
      <vt:lpstr>bitstream vera sans</vt:lpstr>
      <vt:lpstr>Calibri</vt:lpstr>
      <vt:lpstr>Courier New</vt:lpstr>
      <vt:lpstr>KaTeX_Main</vt:lpstr>
      <vt:lpstr>KaTeX_Math</vt:lpstr>
      <vt:lpstr>Wingdings</vt:lpstr>
      <vt:lpstr>Wingdings 2</vt:lpstr>
      <vt:lpstr>BP Expo PowerPoint Template</vt:lpstr>
      <vt:lpstr>template-wrong</vt:lpstr>
      <vt:lpstr>Content Slide</vt:lpstr>
      <vt:lpstr>1_template-wrong</vt:lpstr>
      <vt:lpstr>Divider Slide</vt:lpstr>
      <vt:lpstr>2_template-wrong</vt:lpstr>
      <vt:lpstr>3_Custom Design</vt:lpstr>
      <vt:lpstr>1_Divider Slide</vt:lpstr>
      <vt:lpstr>2_Custom Design</vt:lpstr>
      <vt:lpstr>Office Theme</vt:lpstr>
      <vt:lpstr>1_Office Theme</vt:lpstr>
      <vt:lpstr>PowerPoint Presentation</vt:lpstr>
      <vt:lpstr>Q&amp;A Format</vt:lpstr>
      <vt:lpstr>Handouts</vt:lpstr>
      <vt:lpstr>Disclaimer</vt:lpstr>
      <vt:lpstr>PowerPoint Presentation</vt:lpstr>
      <vt:lpstr>PowerPoint Presentation</vt:lpstr>
      <vt:lpstr>About the Speaker</vt:lpstr>
      <vt:lpstr>Outline</vt:lpstr>
      <vt:lpstr>Primary Design Criteria</vt:lpstr>
      <vt:lpstr>Production and Energy Focus</vt:lpstr>
      <vt:lpstr>Bad Example</vt:lpstr>
      <vt:lpstr>Bad Example</vt:lpstr>
      <vt:lpstr>Bad Example</vt:lpstr>
      <vt:lpstr>Bad Example</vt:lpstr>
      <vt:lpstr>Bad Example</vt:lpstr>
      <vt:lpstr>Bad Example</vt:lpstr>
      <vt:lpstr>Bad Example - Recommendations</vt:lpstr>
      <vt:lpstr>Bad Example - Lessons</vt:lpstr>
      <vt:lpstr>Basic Pressure Drop Theory</vt:lpstr>
      <vt:lpstr>Basic Pressure Drop Theory</vt:lpstr>
      <vt:lpstr>Counter-Intuitive Effect</vt:lpstr>
      <vt:lpstr>Basic Piping Design Rules</vt:lpstr>
      <vt:lpstr>Basic Piping Design Rules</vt:lpstr>
      <vt:lpstr>Pressure Drop Chart</vt:lpstr>
      <vt:lpstr>Fitting Pressure Loss</vt:lpstr>
      <vt:lpstr>Recommended Template Design</vt:lpstr>
      <vt:lpstr>Recommended Template Design</vt:lpstr>
      <vt:lpstr>Conclusions</vt:lpstr>
      <vt:lpstr>About the Speaker</vt:lpstr>
      <vt:lpstr>SOURCES OF CONTAMINATION  HOW YOUR DISTRIBUTION SYSTEM CAN AFFECT AIR QUALITY</vt:lpstr>
      <vt:lpstr>FREQUENCY OF TESTING</vt:lpstr>
      <vt:lpstr>DISTRIBUTION MATERIALS</vt:lpstr>
      <vt:lpstr>CYCLE PURGE</vt:lpstr>
      <vt:lpstr>PARTICLE CONTAMINATION</vt:lpstr>
      <vt:lpstr>WATER CONTAMINATION</vt:lpstr>
      <vt:lpstr>TOTAL OIL</vt:lpstr>
      <vt:lpstr>MICROBIAL CONTAMINATION</vt:lpstr>
      <vt:lpstr>UNDERSTANDING RESULTS</vt:lpstr>
      <vt:lpstr>UNDERSTANDING RESULTS</vt:lpstr>
      <vt:lpstr>EXAMPLE REPORT</vt:lpstr>
      <vt:lpstr>HAVE A QUESTION WE DIDN’T COVER?</vt:lpstr>
      <vt:lpstr>About the Speaker</vt:lpstr>
      <vt:lpstr>PowerPoint Presentation</vt:lpstr>
      <vt:lpstr>Commonly Under-Sized System  2” Headers / 1” Subheaders / 1”Drops + Dead End Layout</vt:lpstr>
      <vt:lpstr>Under-Sized Piping Leads to Pressure Drop</vt:lpstr>
      <vt:lpstr>Right-Sized    A - 1-1/2” Headers / 1” Sub-Loops / 1” Drops  + Loop Layout                               B - 2-1/2” Headers / 1” Sub-Loops / 1” Drops + Loop Layout</vt:lpstr>
      <vt:lpstr>Right-Sized Piping Serves a Compressed Air System the Best</vt:lpstr>
      <vt:lpstr>Over-Sized Piping is Wasteful and Misunderstood</vt:lpstr>
      <vt:lpstr>Commonly Over-Sized System   2” Headers / 1” Subheaders / 1”Drops + Dead End Layout</vt:lpstr>
      <vt:lpstr>Over-Sized Piping for Storage is a Terrible Idea </vt:lpstr>
      <vt:lpstr>The Reality of Using Over-Sized Pipe for Storage </vt:lpstr>
      <vt:lpstr>PowerPoint Presentation</vt:lpstr>
      <vt:lpstr>PowerPoint Presentation</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vickman</dc:creator>
  <cp:lastModifiedBy>kimberly vickman</cp:lastModifiedBy>
  <cp:revision>512</cp:revision>
  <dcterms:created xsi:type="dcterms:W3CDTF">2020-08-18T15:55:36Z</dcterms:created>
  <dcterms:modified xsi:type="dcterms:W3CDTF">2022-02-17T17:56:11Z</dcterms:modified>
</cp:coreProperties>
</file>